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34"/>
  </p:notesMasterIdLst>
  <p:sldIdLst>
    <p:sldId id="2021" r:id="rId5"/>
    <p:sldId id="2053" r:id="rId6"/>
    <p:sldId id="2055" r:id="rId7"/>
    <p:sldId id="2051" r:id="rId8"/>
    <p:sldId id="2056" r:id="rId9"/>
    <p:sldId id="2077" r:id="rId10"/>
    <p:sldId id="2078" r:id="rId11"/>
    <p:sldId id="2103" r:id="rId12"/>
    <p:sldId id="2081" r:id="rId13"/>
    <p:sldId id="2082" r:id="rId14"/>
    <p:sldId id="2083" r:id="rId15"/>
    <p:sldId id="2084" r:id="rId16"/>
    <p:sldId id="2087" r:id="rId17"/>
    <p:sldId id="2085" r:id="rId18"/>
    <p:sldId id="2090" r:id="rId19"/>
    <p:sldId id="2095" r:id="rId20"/>
    <p:sldId id="2088" r:id="rId21"/>
    <p:sldId id="2089" r:id="rId22"/>
    <p:sldId id="2097" r:id="rId23"/>
    <p:sldId id="2096" r:id="rId24"/>
    <p:sldId id="2099" r:id="rId25"/>
    <p:sldId id="2086" r:id="rId26"/>
    <p:sldId id="2098" r:id="rId27"/>
    <p:sldId id="2100" r:id="rId28"/>
    <p:sldId id="2101" r:id="rId29"/>
    <p:sldId id="2102" r:id="rId30"/>
    <p:sldId id="2094" r:id="rId31"/>
    <p:sldId id="2054" r:id="rId32"/>
    <p:sldId id="205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Hoard" initials="CH" lastIdx="1" clrIdx="0">
    <p:extLst>
      <p:ext uri="{19B8F6BF-5375-455C-9EA6-DF929625EA0E}">
        <p15:presenceInfo xmlns:p15="http://schemas.microsoft.com/office/powerpoint/2012/main" userId="S::Chris.Hoard@vuzion.cloud::3a499a2c-4269-4493-8488-7387c38d91d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6DEA4F-5931-4D67-AF39-D144C6C254F8}" v="6" dt="2020-06-17T15:14:26.1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0" autoAdjust="0"/>
    <p:restoredTop sz="96062" autoAdjust="0"/>
  </p:normalViewPr>
  <p:slideViewPr>
    <p:cSldViewPr snapToGrid="0">
      <p:cViewPr varScale="1">
        <p:scale>
          <a:sx n="93" d="100"/>
          <a:sy n="93" d="100"/>
        </p:scale>
        <p:origin x="4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userId="9bda497d-718b-4d62-aebb-9c642a527791" providerId="ADAL" clId="{E76DEA4F-5931-4D67-AF39-D144C6C254F8}"/>
    <pc:docChg chg="custSel modSld">
      <pc:chgData name="Chris" userId="9bda497d-718b-4d62-aebb-9c642a527791" providerId="ADAL" clId="{E76DEA4F-5931-4D67-AF39-D144C6C254F8}" dt="2020-06-17T15:17:36.428" v="188" actId="1076"/>
      <pc:docMkLst>
        <pc:docMk/>
      </pc:docMkLst>
      <pc:sldChg chg="addSp delSp modSp mod">
        <pc:chgData name="Chris" userId="9bda497d-718b-4d62-aebb-9c642a527791" providerId="ADAL" clId="{E76DEA4F-5931-4D67-AF39-D144C6C254F8}" dt="2020-06-17T15:17:36.428" v="188" actId="1076"/>
        <pc:sldMkLst>
          <pc:docMk/>
          <pc:sldMk cId="3807588166" sldId="2052"/>
        </pc:sldMkLst>
        <pc:spChg chg="add del">
          <ac:chgData name="Chris" userId="9bda497d-718b-4d62-aebb-9c642a527791" providerId="ADAL" clId="{E76DEA4F-5931-4D67-AF39-D144C6C254F8}" dt="2020-06-17T15:12:02.919" v="9" actId="478"/>
          <ac:spMkLst>
            <pc:docMk/>
            <pc:sldMk cId="3807588166" sldId="2052"/>
            <ac:spMk id="13" creationId="{C078D0AA-C8BA-4068-8869-754F680A6C51}"/>
          </ac:spMkLst>
        </pc:spChg>
        <pc:spChg chg="mod">
          <ac:chgData name="Chris" userId="9bda497d-718b-4d62-aebb-9c642a527791" providerId="ADAL" clId="{E76DEA4F-5931-4D67-AF39-D144C6C254F8}" dt="2020-06-17T15:13:00.128" v="123" actId="20577"/>
          <ac:spMkLst>
            <pc:docMk/>
            <pc:sldMk cId="3807588166" sldId="2052"/>
            <ac:spMk id="24" creationId="{0F7C72BA-0F12-4764-A119-2F107B818E0E}"/>
          </ac:spMkLst>
        </pc:spChg>
        <pc:spChg chg="mod">
          <ac:chgData name="Chris" userId="9bda497d-718b-4d62-aebb-9c642a527791" providerId="ADAL" clId="{E76DEA4F-5931-4D67-AF39-D144C6C254F8}" dt="2020-06-17T15:17:26.973" v="187" actId="1076"/>
          <ac:spMkLst>
            <pc:docMk/>
            <pc:sldMk cId="3807588166" sldId="2052"/>
            <ac:spMk id="27" creationId="{0BFA1F59-0F25-4EF8-B9FA-6DCE5DE6A8F7}"/>
          </ac:spMkLst>
        </pc:spChg>
        <pc:spChg chg="mod">
          <ac:chgData name="Chris" userId="9bda497d-718b-4d62-aebb-9c642a527791" providerId="ADAL" clId="{E76DEA4F-5931-4D67-AF39-D144C6C254F8}" dt="2020-06-17T15:17:36.428" v="188" actId="1076"/>
          <ac:spMkLst>
            <pc:docMk/>
            <pc:sldMk cId="3807588166" sldId="2052"/>
            <ac:spMk id="33" creationId="{14B85936-FC26-4FF1-9CD9-ACF3D8BFBC99}"/>
          </ac:spMkLst>
        </pc:spChg>
        <pc:picChg chg="del">
          <ac:chgData name="Chris" userId="9bda497d-718b-4d62-aebb-9c642a527791" providerId="ADAL" clId="{E76DEA4F-5931-4D67-AF39-D144C6C254F8}" dt="2020-06-17T15:11:46.900" v="4" actId="478"/>
          <ac:picMkLst>
            <pc:docMk/>
            <pc:sldMk cId="3807588166" sldId="2052"/>
            <ac:picMk id="9" creationId="{D73A97BE-383B-4936-AFE8-57DFAD013ABE}"/>
          </ac:picMkLst>
        </pc:picChg>
        <pc:picChg chg="add mod">
          <ac:chgData name="Chris" userId="9bda497d-718b-4d62-aebb-9c642a527791" providerId="ADAL" clId="{E76DEA4F-5931-4D67-AF39-D144C6C254F8}" dt="2020-06-17T15:11:57.838" v="6" actId="14100"/>
          <ac:picMkLst>
            <pc:docMk/>
            <pc:sldMk cId="3807588166" sldId="2052"/>
            <ac:picMk id="12" creationId="{D2E6B2D1-ACBD-4DDA-BD28-4FD83CDAF2FA}"/>
          </ac:picMkLst>
        </pc:picChg>
        <pc:picChg chg="add mod">
          <ac:chgData name="Chris" userId="9bda497d-718b-4d62-aebb-9c642a527791" providerId="ADAL" clId="{E76DEA4F-5931-4D67-AF39-D144C6C254F8}" dt="2020-06-17T15:17:18.397" v="186" actId="1076"/>
          <ac:picMkLst>
            <pc:docMk/>
            <pc:sldMk cId="3807588166" sldId="2052"/>
            <ac:picMk id="15" creationId="{EC7783F0-062E-4015-9C7E-745CAA2C3B52}"/>
          </ac:picMkLst>
        </pc:picChg>
        <pc:picChg chg="del">
          <ac:chgData name="Chris" userId="9bda497d-718b-4d62-aebb-9c642a527791" providerId="ADAL" clId="{E76DEA4F-5931-4D67-AF39-D144C6C254F8}" dt="2020-06-17T15:12:01.021" v="7" actId="478"/>
          <ac:picMkLst>
            <pc:docMk/>
            <pc:sldMk cId="3807588166" sldId="2052"/>
            <ac:picMk id="18" creationId="{EBD45209-90EC-4536-9C7D-B219E3415260}"/>
          </ac:picMkLst>
        </pc:picChg>
        <pc:picChg chg="add mod">
          <ac:chgData name="Chris" userId="9bda497d-718b-4d62-aebb-9c642a527791" providerId="ADAL" clId="{E76DEA4F-5931-4D67-AF39-D144C6C254F8}" dt="2020-06-17T15:12:07.849" v="11" actId="1076"/>
          <ac:picMkLst>
            <pc:docMk/>
            <pc:sldMk cId="3807588166" sldId="2052"/>
            <ac:picMk id="29" creationId="{20075292-6589-406C-A014-08357F510FA8}"/>
          </ac:picMkLst>
        </pc:picChg>
        <pc:picChg chg="del">
          <ac:chgData name="Chris" userId="9bda497d-718b-4d62-aebb-9c642a527791" providerId="ADAL" clId="{E76DEA4F-5931-4D67-AF39-D144C6C254F8}" dt="2020-06-17T15:14:26.168" v="154" actId="478"/>
          <ac:picMkLst>
            <pc:docMk/>
            <pc:sldMk cId="3807588166" sldId="2052"/>
            <ac:picMk id="2050" creationId="{F0125D2D-61BC-49F7-A85B-91A73BC2D3B0}"/>
          </ac:picMkLst>
        </pc:picChg>
      </pc:sldChg>
    </pc:docChg>
  </pc:docChgLst>
  <pc:docChgLst>
    <pc:chgData name="Chris" userId="9bda497d-718b-4d62-aebb-9c642a527791" providerId="ADAL" clId="{2F5A79E8-BC3A-420F-9967-BC9F73CB7139}"/>
    <pc:docChg chg="undo custSel addSld delSld modSld sldOrd">
      <pc:chgData name="Chris" userId="9bda497d-718b-4d62-aebb-9c642a527791" providerId="ADAL" clId="{2F5A79E8-BC3A-420F-9967-BC9F73CB7139}" dt="2020-05-13T07:59:22.409" v="10103" actId="47"/>
      <pc:docMkLst>
        <pc:docMk/>
      </pc:docMkLst>
      <pc:sldChg chg="addSp delSp modSp">
        <pc:chgData name="Chris" userId="9bda497d-718b-4d62-aebb-9c642a527791" providerId="ADAL" clId="{2F5A79E8-BC3A-420F-9967-BC9F73CB7139}" dt="2020-04-24T09:45:14.412" v="10089" actId="20577"/>
        <pc:sldMkLst>
          <pc:docMk/>
          <pc:sldMk cId="4034185524" sldId="2021"/>
        </pc:sldMkLst>
        <pc:spChg chg="mod">
          <ac:chgData name="Chris" userId="9bda497d-718b-4d62-aebb-9c642a527791" providerId="ADAL" clId="{2F5A79E8-BC3A-420F-9967-BC9F73CB7139}" dt="2020-04-17T20:02:22.828" v="756" actId="2711"/>
          <ac:spMkLst>
            <pc:docMk/>
            <pc:sldMk cId="4034185524" sldId="2021"/>
            <ac:spMk id="4" creationId="{57142998-EA94-4FA2-A6F3-9EB067C25E21}"/>
          </ac:spMkLst>
        </pc:spChg>
        <pc:spChg chg="mod">
          <ac:chgData name="Chris" userId="9bda497d-718b-4d62-aebb-9c642a527791" providerId="ADAL" clId="{2F5A79E8-BC3A-420F-9967-BC9F73CB7139}" dt="2020-04-24T09:45:14.412" v="10089" actId="20577"/>
          <ac:spMkLst>
            <pc:docMk/>
            <pc:sldMk cId="4034185524" sldId="2021"/>
            <ac:spMk id="5" creationId="{6F88C36C-D184-4AF5-92D2-A0DBD6B7A82C}"/>
          </ac:spMkLst>
        </pc:spChg>
        <pc:spChg chg="del">
          <ac:chgData name="Chris" userId="9bda497d-718b-4d62-aebb-9c642a527791" providerId="ADAL" clId="{2F5A79E8-BC3A-420F-9967-BC9F73CB7139}" dt="2020-04-17T07:48:01.498" v="5" actId="478"/>
          <ac:spMkLst>
            <pc:docMk/>
            <pc:sldMk cId="4034185524" sldId="2021"/>
            <ac:spMk id="18" creationId="{951E844A-4232-4AAF-8EBA-8ED5EAE1E01C}"/>
          </ac:spMkLst>
        </pc:spChg>
        <pc:spChg chg="del">
          <ac:chgData name="Chris" userId="9bda497d-718b-4d62-aebb-9c642a527791" providerId="ADAL" clId="{2F5A79E8-BC3A-420F-9967-BC9F73CB7139}" dt="2020-04-17T07:48:01.498" v="5" actId="478"/>
          <ac:spMkLst>
            <pc:docMk/>
            <pc:sldMk cId="4034185524" sldId="2021"/>
            <ac:spMk id="19" creationId="{D90781DC-83BA-40E0-B9E5-7947497C5617}"/>
          </ac:spMkLst>
        </pc:spChg>
        <pc:spChg chg="del">
          <ac:chgData name="Chris" userId="9bda497d-718b-4d62-aebb-9c642a527791" providerId="ADAL" clId="{2F5A79E8-BC3A-420F-9967-BC9F73CB7139}" dt="2020-04-17T07:48:01.498" v="5" actId="478"/>
          <ac:spMkLst>
            <pc:docMk/>
            <pc:sldMk cId="4034185524" sldId="2021"/>
            <ac:spMk id="20" creationId="{D526F9A7-3A7D-42A7-ACDA-F7CF62439BD3}"/>
          </ac:spMkLst>
        </pc:spChg>
        <pc:spChg chg="del">
          <ac:chgData name="Chris" userId="9bda497d-718b-4d62-aebb-9c642a527791" providerId="ADAL" clId="{2F5A79E8-BC3A-420F-9967-BC9F73CB7139}" dt="2020-04-17T07:48:03.122" v="6" actId="478"/>
          <ac:spMkLst>
            <pc:docMk/>
            <pc:sldMk cId="4034185524" sldId="2021"/>
            <ac:spMk id="21" creationId="{18AFD2EF-9FA5-4FED-A95E-F5C3AFC243F8}"/>
          </ac:spMkLst>
        </pc:spChg>
        <pc:spChg chg="del">
          <ac:chgData name="Chris" userId="9bda497d-718b-4d62-aebb-9c642a527791" providerId="ADAL" clId="{2F5A79E8-BC3A-420F-9967-BC9F73CB7139}" dt="2020-04-17T07:48:01.498" v="5" actId="478"/>
          <ac:spMkLst>
            <pc:docMk/>
            <pc:sldMk cId="4034185524" sldId="2021"/>
            <ac:spMk id="22" creationId="{D650B071-FE53-4BFB-8261-BD52E3F5ABAD}"/>
          </ac:spMkLst>
        </pc:spChg>
        <pc:spChg chg="del">
          <ac:chgData name="Chris" userId="9bda497d-718b-4d62-aebb-9c642a527791" providerId="ADAL" clId="{2F5A79E8-BC3A-420F-9967-BC9F73CB7139}" dt="2020-04-17T07:48:01.498" v="5" actId="478"/>
          <ac:spMkLst>
            <pc:docMk/>
            <pc:sldMk cId="4034185524" sldId="2021"/>
            <ac:spMk id="23" creationId="{548D2A56-9AC6-494B-951A-42DEA07CEACF}"/>
          </ac:spMkLst>
        </pc:spChg>
        <pc:spChg chg="del">
          <ac:chgData name="Chris" userId="9bda497d-718b-4d62-aebb-9c642a527791" providerId="ADAL" clId="{2F5A79E8-BC3A-420F-9967-BC9F73CB7139}" dt="2020-04-17T07:48:01.498" v="5" actId="478"/>
          <ac:spMkLst>
            <pc:docMk/>
            <pc:sldMk cId="4034185524" sldId="2021"/>
            <ac:spMk id="24" creationId="{A490E1C5-B040-43A1-888A-63820D685941}"/>
          </ac:spMkLst>
        </pc:spChg>
        <pc:spChg chg="del">
          <ac:chgData name="Chris" userId="9bda497d-718b-4d62-aebb-9c642a527791" providerId="ADAL" clId="{2F5A79E8-BC3A-420F-9967-BC9F73CB7139}" dt="2020-04-17T07:48:01.498" v="5" actId="478"/>
          <ac:spMkLst>
            <pc:docMk/>
            <pc:sldMk cId="4034185524" sldId="2021"/>
            <ac:spMk id="25" creationId="{D606B579-7EAD-45D5-A130-F368E395067E}"/>
          </ac:spMkLst>
        </pc:spChg>
        <pc:spChg chg="del">
          <ac:chgData name="Chris" userId="9bda497d-718b-4d62-aebb-9c642a527791" providerId="ADAL" clId="{2F5A79E8-BC3A-420F-9967-BC9F73CB7139}" dt="2020-04-17T07:48:01.498" v="5" actId="478"/>
          <ac:spMkLst>
            <pc:docMk/>
            <pc:sldMk cId="4034185524" sldId="2021"/>
            <ac:spMk id="26" creationId="{05BEC113-15B9-4D78-B8F6-6E1646BEAD08}"/>
          </ac:spMkLst>
        </pc:spChg>
        <pc:spChg chg="del">
          <ac:chgData name="Chris" userId="9bda497d-718b-4d62-aebb-9c642a527791" providerId="ADAL" clId="{2F5A79E8-BC3A-420F-9967-BC9F73CB7139}" dt="2020-04-17T07:48:01.498" v="5" actId="478"/>
          <ac:spMkLst>
            <pc:docMk/>
            <pc:sldMk cId="4034185524" sldId="2021"/>
            <ac:spMk id="27" creationId="{CFF0E4DF-E648-476A-99CA-6E906843CF66}"/>
          </ac:spMkLst>
        </pc:spChg>
        <pc:spChg chg="del">
          <ac:chgData name="Chris" userId="9bda497d-718b-4d62-aebb-9c642a527791" providerId="ADAL" clId="{2F5A79E8-BC3A-420F-9967-BC9F73CB7139}" dt="2020-04-17T07:48:01.498" v="5" actId="478"/>
          <ac:spMkLst>
            <pc:docMk/>
            <pc:sldMk cId="4034185524" sldId="2021"/>
            <ac:spMk id="28" creationId="{AACA96D0-8193-468A-B6F2-A3137EC819CD}"/>
          </ac:spMkLst>
        </pc:spChg>
        <pc:spChg chg="del">
          <ac:chgData name="Chris" userId="9bda497d-718b-4d62-aebb-9c642a527791" providerId="ADAL" clId="{2F5A79E8-BC3A-420F-9967-BC9F73CB7139}" dt="2020-04-17T07:48:01.498" v="5" actId="478"/>
          <ac:spMkLst>
            <pc:docMk/>
            <pc:sldMk cId="4034185524" sldId="2021"/>
            <ac:spMk id="29" creationId="{EEA30B0F-8563-4815-912C-24AE818C5EF8}"/>
          </ac:spMkLst>
        </pc:spChg>
        <pc:spChg chg="del mod">
          <ac:chgData name="Chris" userId="9bda497d-718b-4d62-aebb-9c642a527791" providerId="ADAL" clId="{2F5A79E8-BC3A-420F-9967-BC9F73CB7139}" dt="2020-04-17T07:47:54.945" v="2" actId="478"/>
          <ac:spMkLst>
            <pc:docMk/>
            <pc:sldMk cId="4034185524" sldId="2021"/>
            <ac:spMk id="33" creationId="{FBE0A97A-8B38-4114-A87E-CDEE8D0B6864}"/>
          </ac:spMkLst>
        </pc:spChg>
        <pc:picChg chg="del">
          <ac:chgData name="Chris" userId="9bda497d-718b-4d62-aebb-9c642a527791" providerId="ADAL" clId="{2F5A79E8-BC3A-420F-9967-BC9F73CB7139}" dt="2020-04-17T07:48:01.498" v="5" actId="478"/>
          <ac:picMkLst>
            <pc:docMk/>
            <pc:sldMk cId="4034185524" sldId="2021"/>
            <ac:picMk id="17" creationId="{BA2AE238-C47B-45F3-99D5-A92CC28D5EA2}"/>
          </ac:picMkLst>
        </pc:picChg>
        <pc:picChg chg="del">
          <ac:chgData name="Chris" userId="9bda497d-718b-4d62-aebb-9c642a527791" providerId="ADAL" clId="{2F5A79E8-BC3A-420F-9967-BC9F73CB7139}" dt="2020-04-17T07:47:58.117" v="4" actId="478"/>
          <ac:picMkLst>
            <pc:docMk/>
            <pc:sldMk cId="4034185524" sldId="2021"/>
            <ac:picMk id="30" creationId="{3DC504FB-358F-4C39-869B-7C5ED28C9060}"/>
          </ac:picMkLst>
        </pc:picChg>
        <pc:picChg chg="add del mod">
          <ac:chgData name="Chris" userId="9bda497d-718b-4d62-aebb-9c642a527791" providerId="ADAL" clId="{2F5A79E8-BC3A-420F-9967-BC9F73CB7139}" dt="2020-04-17T07:50:48.407" v="93" actId="478"/>
          <ac:picMkLst>
            <pc:docMk/>
            <pc:sldMk cId="4034185524" sldId="2021"/>
            <ac:picMk id="31" creationId="{574D6889-634B-4E3B-A5EE-C6DC06B7265A}"/>
          </ac:picMkLst>
        </pc:picChg>
        <pc:picChg chg="add del">
          <ac:chgData name="Chris" userId="9bda497d-718b-4d62-aebb-9c642a527791" providerId="ADAL" clId="{2F5A79E8-BC3A-420F-9967-BC9F73CB7139}" dt="2020-04-17T07:52:44.637" v="99" actId="478"/>
          <ac:picMkLst>
            <pc:docMk/>
            <pc:sldMk cId="4034185524" sldId="2021"/>
            <ac:picMk id="32" creationId="{18A2D7BB-2BAE-48A3-9860-52B4BAEFD110}"/>
          </ac:picMkLst>
        </pc:picChg>
        <pc:picChg chg="del">
          <ac:chgData name="Chris" userId="9bda497d-718b-4d62-aebb-9c642a527791" providerId="ADAL" clId="{2F5A79E8-BC3A-420F-9967-BC9F73CB7139}" dt="2020-04-17T07:47:56.333" v="3" actId="478"/>
          <ac:picMkLst>
            <pc:docMk/>
            <pc:sldMk cId="4034185524" sldId="2021"/>
            <ac:picMk id="34" creationId="{AAA7DB7F-89F3-4E4D-AEF0-CE4AAB34DB91}"/>
          </ac:picMkLst>
        </pc:picChg>
      </pc:sldChg>
      <pc:sldChg chg="addSp delSp modSp">
        <pc:chgData name="Chris" userId="9bda497d-718b-4d62-aebb-9c642a527791" providerId="ADAL" clId="{2F5A79E8-BC3A-420F-9967-BC9F73CB7139}" dt="2020-04-17T20:39:13.250" v="1252" actId="1076"/>
        <pc:sldMkLst>
          <pc:docMk/>
          <pc:sldMk cId="67201898" sldId="2051"/>
        </pc:sldMkLst>
        <pc:spChg chg="mod">
          <ac:chgData name="Chris" userId="9bda497d-718b-4d62-aebb-9c642a527791" providerId="ADAL" clId="{2F5A79E8-BC3A-420F-9967-BC9F73CB7139}" dt="2020-04-17T20:07:15.229" v="787" actId="20577"/>
          <ac:spMkLst>
            <pc:docMk/>
            <pc:sldMk cId="67201898" sldId="2051"/>
            <ac:spMk id="2" creationId="{9AB2569C-949A-44EF-B378-9CBEE9305558}"/>
          </ac:spMkLst>
        </pc:spChg>
        <pc:spChg chg="add mod">
          <ac:chgData name="Chris" userId="9bda497d-718b-4d62-aebb-9c642a527791" providerId="ADAL" clId="{2F5A79E8-BC3A-420F-9967-BC9F73CB7139}" dt="2020-04-17T20:13:49.538" v="906" actId="14100"/>
          <ac:spMkLst>
            <pc:docMk/>
            <pc:sldMk cId="67201898" sldId="2051"/>
            <ac:spMk id="3" creationId="{9F6CE884-FA0D-4728-B42C-AFF535A3BE38}"/>
          </ac:spMkLst>
        </pc:spChg>
        <pc:spChg chg="add mod">
          <ac:chgData name="Chris" userId="9bda497d-718b-4d62-aebb-9c642a527791" providerId="ADAL" clId="{2F5A79E8-BC3A-420F-9967-BC9F73CB7139}" dt="2020-04-17T20:08:21.222" v="796" actId="1076"/>
          <ac:spMkLst>
            <pc:docMk/>
            <pc:sldMk cId="67201898" sldId="2051"/>
            <ac:spMk id="4" creationId="{65BD0998-B088-4B84-986E-EC4F4F39639D}"/>
          </ac:spMkLst>
        </pc:spChg>
        <pc:spChg chg="add mod ord">
          <ac:chgData name="Chris" userId="9bda497d-718b-4d62-aebb-9c642a527791" providerId="ADAL" clId="{2F5A79E8-BC3A-420F-9967-BC9F73CB7139}" dt="2020-04-17T20:00:28.892" v="742" actId="1076"/>
          <ac:spMkLst>
            <pc:docMk/>
            <pc:sldMk cId="67201898" sldId="2051"/>
            <ac:spMk id="6" creationId="{BDC1CF0C-1EFD-4BD5-A8C5-F3C77F92573F}"/>
          </ac:spMkLst>
        </pc:spChg>
        <pc:spChg chg="add del mod">
          <ac:chgData name="Chris" userId="9bda497d-718b-4d62-aebb-9c642a527791" providerId="ADAL" clId="{2F5A79E8-BC3A-420F-9967-BC9F73CB7139}" dt="2020-04-17T20:07:50.301" v="790" actId="478"/>
          <ac:spMkLst>
            <pc:docMk/>
            <pc:sldMk cId="67201898" sldId="2051"/>
            <ac:spMk id="7" creationId="{EA818EC4-02D0-407C-B51D-CB3489FE46AB}"/>
          </ac:spMkLst>
        </pc:spChg>
        <pc:spChg chg="add del mod">
          <ac:chgData name="Chris" userId="9bda497d-718b-4d62-aebb-9c642a527791" providerId="ADAL" clId="{2F5A79E8-BC3A-420F-9967-BC9F73CB7139}" dt="2020-04-17T20:07:49.057" v="789" actId="478"/>
          <ac:spMkLst>
            <pc:docMk/>
            <pc:sldMk cId="67201898" sldId="2051"/>
            <ac:spMk id="8" creationId="{4F4C4C1B-BEF1-4019-A3B9-75F1F84E4268}"/>
          </ac:spMkLst>
        </pc:spChg>
        <pc:spChg chg="add del mod">
          <ac:chgData name="Chris" userId="9bda497d-718b-4d62-aebb-9c642a527791" providerId="ADAL" clId="{2F5A79E8-BC3A-420F-9967-BC9F73CB7139}" dt="2020-04-17T20:07:46.490" v="788" actId="478"/>
          <ac:spMkLst>
            <pc:docMk/>
            <pc:sldMk cId="67201898" sldId="2051"/>
            <ac:spMk id="9" creationId="{1C419B97-8E27-4653-921B-BFC04FA44725}"/>
          </ac:spMkLst>
        </pc:spChg>
        <pc:spChg chg="add del mod">
          <ac:chgData name="Chris" userId="9bda497d-718b-4d62-aebb-9c642a527791" providerId="ADAL" clId="{2F5A79E8-BC3A-420F-9967-BC9F73CB7139}" dt="2020-04-17T20:00:54.036" v="748" actId="478"/>
          <ac:spMkLst>
            <pc:docMk/>
            <pc:sldMk cId="67201898" sldId="2051"/>
            <ac:spMk id="10" creationId="{DBC63835-CCDF-4F0B-9751-B4324E18156F}"/>
          </ac:spMkLst>
        </pc:spChg>
        <pc:spChg chg="add">
          <ac:chgData name="Chris" userId="9bda497d-718b-4d62-aebb-9c642a527791" providerId="ADAL" clId="{2F5A79E8-BC3A-420F-9967-BC9F73CB7139}" dt="2020-04-17T20:03:22.395" v="764"/>
          <ac:spMkLst>
            <pc:docMk/>
            <pc:sldMk cId="67201898" sldId="2051"/>
            <ac:spMk id="11" creationId="{F0E18AAF-0FEF-4372-AE6F-A413E7BA6FB5}"/>
          </ac:spMkLst>
        </pc:spChg>
        <pc:spChg chg="add mod">
          <ac:chgData name="Chris" userId="9bda497d-718b-4d62-aebb-9c642a527791" providerId="ADAL" clId="{2F5A79E8-BC3A-420F-9967-BC9F73CB7139}" dt="2020-04-17T20:11:50.341" v="868" actId="1076"/>
          <ac:spMkLst>
            <pc:docMk/>
            <pc:sldMk cId="67201898" sldId="2051"/>
            <ac:spMk id="12" creationId="{00C47F15-D55C-4E8A-A079-77AAC2F4FA0E}"/>
          </ac:spMkLst>
        </pc:spChg>
        <pc:spChg chg="add mod">
          <ac:chgData name="Chris" userId="9bda497d-718b-4d62-aebb-9c642a527791" providerId="ADAL" clId="{2F5A79E8-BC3A-420F-9967-BC9F73CB7139}" dt="2020-04-17T20:12:05.057" v="876" actId="20577"/>
          <ac:spMkLst>
            <pc:docMk/>
            <pc:sldMk cId="67201898" sldId="2051"/>
            <ac:spMk id="15" creationId="{89E85373-A980-4CB5-BA0C-B530B14A0E17}"/>
          </ac:spMkLst>
        </pc:spChg>
        <pc:spChg chg="del mod">
          <ac:chgData name="Chris" userId="9bda497d-718b-4d62-aebb-9c642a527791" providerId="ADAL" clId="{2F5A79E8-BC3A-420F-9967-BC9F73CB7139}" dt="2020-04-17T20:07:03.369" v="772" actId="478"/>
          <ac:spMkLst>
            <pc:docMk/>
            <pc:sldMk cId="67201898" sldId="2051"/>
            <ac:spMk id="16" creationId="{CA41F6AE-B9B8-46BB-A758-1D5E282C3EA8}"/>
          </ac:spMkLst>
        </pc:spChg>
        <pc:spChg chg="add mod">
          <ac:chgData name="Chris" userId="9bda497d-718b-4d62-aebb-9c642a527791" providerId="ADAL" clId="{2F5A79E8-BC3A-420F-9967-BC9F73CB7139}" dt="2020-04-17T20:39:13.250" v="1252" actId="1076"/>
          <ac:spMkLst>
            <pc:docMk/>
            <pc:sldMk cId="67201898" sldId="2051"/>
            <ac:spMk id="17" creationId="{E5874171-00DC-4579-9684-78D416D8458D}"/>
          </ac:spMkLst>
        </pc:spChg>
        <pc:spChg chg="add mod">
          <ac:chgData name="Chris" userId="9bda497d-718b-4d62-aebb-9c642a527791" providerId="ADAL" clId="{2F5A79E8-BC3A-420F-9967-BC9F73CB7139}" dt="2020-04-17T20:14:00.086" v="907" actId="1076"/>
          <ac:spMkLst>
            <pc:docMk/>
            <pc:sldMk cId="67201898" sldId="2051"/>
            <ac:spMk id="18" creationId="{235EED03-272C-4658-B546-2A30D8E907E9}"/>
          </ac:spMkLst>
        </pc:spChg>
        <pc:picChg chg="add">
          <ac:chgData name="Chris" userId="9bda497d-718b-4d62-aebb-9c642a527791" providerId="ADAL" clId="{2F5A79E8-BC3A-420F-9967-BC9F73CB7139}" dt="2020-04-17T19:59:10.917" v="729"/>
          <ac:picMkLst>
            <pc:docMk/>
            <pc:sldMk cId="67201898" sldId="2051"/>
            <ac:picMk id="5" creationId="{F46D3825-5E3B-43D7-921A-917BD50511DD}"/>
          </ac:picMkLst>
        </pc:picChg>
        <pc:picChg chg="del">
          <ac:chgData name="Chris" userId="9bda497d-718b-4d62-aebb-9c642a527791" providerId="ADAL" clId="{2F5A79E8-BC3A-420F-9967-BC9F73CB7139}" dt="2020-04-17T07:51:17.556" v="94" actId="478"/>
          <ac:picMkLst>
            <pc:docMk/>
            <pc:sldMk cId="67201898" sldId="2051"/>
            <ac:picMk id="6" creationId="{DB33106A-38E0-484A-A9DD-1D1221DF41E6}"/>
          </ac:picMkLst>
        </pc:picChg>
        <pc:picChg chg="add del">
          <ac:chgData name="Chris" userId="9bda497d-718b-4d62-aebb-9c642a527791" providerId="ADAL" clId="{2F5A79E8-BC3A-420F-9967-BC9F73CB7139}" dt="2020-04-17T07:53:06.277" v="135"/>
          <ac:picMkLst>
            <pc:docMk/>
            <pc:sldMk cId="67201898" sldId="2051"/>
            <ac:picMk id="7" creationId="{19DD7881-4DC9-4784-823E-448A4BA6316C}"/>
          </ac:picMkLst>
        </pc:picChg>
        <pc:picChg chg="mod">
          <ac:chgData name="Chris" userId="9bda497d-718b-4d62-aebb-9c642a527791" providerId="ADAL" clId="{2F5A79E8-BC3A-420F-9967-BC9F73CB7139}" dt="2020-04-17T07:51:21.602" v="95" actId="1076"/>
          <ac:picMkLst>
            <pc:docMk/>
            <pc:sldMk cId="67201898" sldId="2051"/>
            <ac:picMk id="19" creationId="{445C19A0-CFE1-4139-A311-34B5528456E6}"/>
          </ac:picMkLst>
        </pc:picChg>
      </pc:sldChg>
      <pc:sldChg chg="addSp delSp modSp add">
        <pc:chgData name="Chris" userId="9bda497d-718b-4d62-aebb-9c642a527791" providerId="ADAL" clId="{2F5A79E8-BC3A-420F-9967-BC9F73CB7139}" dt="2020-04-21T21:38:29.344" v="10065" actId="1076"/>
        <pc:sldMkLst>
          <pc:docMk/>
          <pc:sldMk cId="3807588166" sldId="2052"/>
        </pc:sldMkLst>
        <pc:spChg chg="mod">
          <ac:chgData name="Chris" userId="9bda497d-718b-4d62-aebb-9c642a527791" providerId="ADAL" clId="{2F5A79E8-BC3A-420F-9967-BC9F73CB7139}" dt="2020-04-17T08:05:03.586" v="221" actId="20577"/>
          <ac:spMkLst>
            <pc:docMk/>
            <pc:sldMk cId="3807588166" sldId="2052"/>
            <ac:spMk id="2" creationId="{9AB2569C-949A-44EF-B378-9CBEE9305558}"/>
          </ac:spMkLst>
        </pc:spChg>
        <pc:spChg chg="add mod">
          <ac:chgData name="Chris" userId="9bda497d-718b-4d62-aebb-9c642a527791" providerId="ADAL" clId="{2F5A79E8-BC3A-420F-9967-BC9F73CB7139}" dt="2020-04-17T15:26:13.396" v="448" actId="14100"/>
          <ac:spMkLst>
            <pc:docMk/>
            <pc:sldMk cId="3807588166" sldId="2052"/>
            <ac:spMk id="7" creationId="{68688866-C62B-4C9C-9840-DE58596C1641}"/>
          </ac:spMkLst>
        </pc:spChg>
        <pc:spChg chg="add mod">
          <ac:chgData name="Chris" userId="9bda497d-718b-4d62-aebb-9c642a527791" providerId="ADAL" clId="{2F5A79E8-BC3A-420F-9967-BC9F73CB7139}" dt="2020-04-17T08:37:18.447" v="286" actId="207"/>
          <ac:spMkLst>
            <pc:docMk/>
            <pc:sldMk cId="3807588166" sldId="2052"/>
            <ac:spMk id="11" creationId="{A8A88BAC-7ACA-4B9B-B9D9-30C3BF378B60}"/>
          </ac:spMkLst>
        </pc:spChg>
        <pc:spChg chg="add del mod">
          <ac:chgData name="Chris" userId="9bda497d-718b-4d62-aebb-9c642a527791" providerId="ADAL" clId="{2F5A79E8-BC3A-420F-9967-BC9F73CB7139}" dt="2020-04-17T15:22:33.322" v="362" actId="478"/>
          <ac:spMkLst>
            <pc:docMk/>
            <pc:sldMk cId="3807588166" sldId="2052"/>
            <ac:spMk id="15" creationId="{68379244-D0B0-4BAB-8C96-03A840144A7C}"/>
          </ac:spMkLst>
        </pc:spChg>
        <pc:spChg chg="del">
          <ac:chgData name="Chris" userId="9bda497d-718b-4d62-aebb-9c642a527791" providerId="ADAL" clId="{2F5A79E8-BC3A-420F-9967-BC9F73CB7139}" dt="2020-04-17T08:05:10.612" v="222" actId="478"/>
          <ac:spMkLst>
            <pc:docMk/>
            <pc:sldMk cId="3807588166" sldId="2052"/>
            <ac:spMk id="16" creationId="{CA41F6AE-B9B8-46BB-A758-1D5E282C3EA8}"/>
          </ac:spMkLst>
        </pc:spChg>
        <pc:spChg chg="add mod">
          <ac:chgData name="Chris" userId="9bda497d-718b-4d62-aebb-9c642a527791" providerId="ADAL" clId="{2F5A79E8-BC3A-420F-9967-BC9F73CB7139}" dt="2020-04-17T15:25:36.351" v="442" actId="14100"/>
          <ac:spMkLst>
            <pc:docMk/>
            <pc:sldMk cId="3807588166" sldId="2052"/>
            <ac:spMk id="20" creationId="{5BE80469-8889-4CA3-9189-81955EBDB1C4}"/>
          </ac:spMkLst>
        </pc:spChg>
        <pc:spChg chg="add mod">
          <ac:chgData name="Chris" userId="9bda497d-718b-4d62-aebb-9c642a527791" providerId="ADAL" clId="{2F5A79E8-BC3A-420F-9967-BC9F73CB7139}" dt="2020-04-17T15:26:52.482" v="454" actId="1076"/>
          <ac:spMkLst>
            <pc:docMk/>
            <pc:sldMk cId="3807588166" sldId="2052"/>
            <ac:spMk id="21" creationId="{05B97B13-3893-446C-8451-40B1254FEA0B}"/>
          </ac:spMkLst>
        </pc:spChg>
        <pc:spChg chg="add mod">
          <ac:chgData name="Chris" userId="9bda497d-718b-4d62-aebb-9c642a527791" providerId="ADAL" clId="{2F5A79E8-BC3A-420F-9967-BC9F73CB7139}" dt="2020-04-21T21:36:19.081" v="10020" actId="14100"/>
          <ac:spMkLst>
            <pc:docMk/>
            <pc:sldMk cId="3807588166" sldId="2052"/>
            <ac:spMk id="22" creationId="{6A825F2D-95DD-4B43-A6CB-82789F5899C5}"/>
          </ac:spMkLst>
        </pc:spChg>
        <pc:spChg chg="add del mod">
          <ac:chgData name="Chris" userId="9bda497d-718b-4d62-aebb-9c642a527791" providerId="ADAL" clId="{2F5A79E8-BC3A-420F-9967-BC9F73CB7139}" dt="2020-04-17T15:28:11.713" v="463" actId="478"/>
          <ac:spMkLst>
            <pc:docMk/>
            <pc:sldMk cId="3807588166" sldId="2052"/>
            <ac:spMk id="23" creationId="{9FFB881C-58BF-4F1A-AD08-DC9B357141B1}"/>
          </ac:spMkLst>
        </pc:spChg>
        <pc:spChg chg="add mod">
          <ac:chgData name="Chris" userId="9bda497d-718b-4d62-aebb-9c642a527791" providerId="ADAL" clId="{2F5A79E8-BC3A-420F-9967-BC9F73CB7139}" dt="2020-04-21T21:20:33.690" v="9721" actId="20577"/>
          <ac:spMkLst>
            <pc:docMk/>
            <pc:sldMk cId="3807588166" sldId="2052"/>
            <ac:spMk id="24" creationId="{0F7C72BA-0F12-4764-A119-2F107B818E0E}"/>
          </ac:spMkLst>
        </pc:spChg>
        <pc:spChg chg="add del mod">
          <ac:chgData name="Chris" userId="9bda497d-718b-4d62-aebb-9c642a527791" providerId="ADAL" clId="{2F5A79E8-BC3A-420F-9967-BC9F73CB7139}" dt="2020-04-17T15:28:09.568" v="462" actId="478"/>
          <ac:spMkLst>
            <pc:docMk/>
            <pc:sldMk cId="3807588166" sldId="2052"/>
            <ac:spMk id="24" creationId="{35543BDD-AB6D-432D-9222-0C622AF03948}"/>
          </ac:spMkLst>
        </pc:spChg>
        <pc:spChg chg="add del mod">
          <ac:chgData name="Chris" userId="9bda497d-718b-4d62-aebb-9c642a527791" providerId="ADAL" clId="{2F5A79E8-BC3A-420F-9967-BC9F73CB7139}" dt="2020-04-17T15:28:07.344" v="461" actId="478"/>
          <ac:spMkLst>
            <pc:docMk/>
            <pc:sldMk cId="3807588166" sldId="2052"/>
            <ac:spMk id="25" creationId="{23252C07-EEE7-40B8-A390-726EEE98D7C9}"/>
          </ac:spMkLst>
        </pc:spChg>
        <pc:spChg chg="add mod">
          <ac:chgData name="Chris" userId="9bda497d-718b-4d62-aebb-9c642a527791" providerId="ADAL" clId="{2F5A79E8-BC3A-420F-9967-BC9F73CB7139}" dt="2020-04-21T21:17:52.312" v="9653" actId="1076"/>
          <ac:spMkLst>
            <pc:docMk/>
            <pc:sldMk cId="3807588166" sldId="2052"/>
            <ac:spMk id="27" creationId="{0BFA1F59-0F25-4EF8-B9FA-6DCE5DE6A8F7}"/>
          </ac:spMkLst>
        </pc:spChg>
        <pc:spChg chg="add mod">
          <ac:chgData name="Chris" userId="9bda497d-718b-4d62-aebb-9c642a527791" providerId="ADAL" clId="{2F5A79E8-BC3A-420F-9967-BC9F73CB7139}" dt="2020-04-17T15:41:23.114" v="598" actId="1076"/>
          <ac:spMkLst>
            <pc:docMk/>
            <pc:sldMk cId="3807588166" sldId="2052"/>
            <ac:spMk id="28" creationId="{D743AC8E-2888-46AB-9B8E-258C21F550E4}"/>
          </ac:spMkLst>
        </pc:spChg>
        <pc:spChg chg="add mod">
          <ac:chgData name="Chris" userId="9bda497d-718b-4d62-aebb-9c642a527791" providerId="ADAL" clId="{2F5A79E8-BC3A-420F-9967-BC9F73CB7139}" dt="2020-04-21T21:37:32.918" v="10057" actId="255"/>
          <ac:spMkLst>
            <pc:docMk/>
            <pc:sldMk cId="3807588166" sldId="2052"/>
            <ac:spMk id="31" creationId="{DBA03723-E1C5-41D0-9DC4-CD4828619821}"/>
          </ac:spMkLst>
        </pc:spChg>
        <pc:spChg chg="add mod">
          <ac:chgData name="Chris" userId="9bda497d-718b-4d62-aebb-9c642a527791" providerId="ADAL" clId="{2F5A79E8-BC3A-420F-9967-BC9F73CB7139}" dt="2020-04-21T21:20:36.212" v="9725" actId="20577"/>
          <ac:spMkLst>
            <pc:docMk/>
            <pc:sldMk cId="3807588166" sldId="2052"/>
            <ac:spMk id="33" creationId="{14B85936-FC26-4FF1-9CD9-ACF3D8BFBC99}"/>
          </ac:spMkLst>
        </pc:spChg>
        <pc:picChg chg="add mod">
          <ac:chgData name="Chris" userId="9bda497d-718b-4d62-aebb-9c642a527791" providerId="ADAL" clId="{2F5A79E8-BC3A-420F-9967-BC9F73CB7139}" dt="2020-04-17T15:25:46.037" v="444" actId="1076"/>
          <ac:picMkLst>
            <pc:docMk/>
            <pc:sldMk cId="3807588166" sldId="2052"/>
            <ac:picMk id="3" creationId="{1377EAB4-44A7-4E7A-900B-8857465F9115}"/>
          </ac:picMkLst>
        </pc:picChg>
        <pc:picChg chg="add mod">
          <ac:chgData name="Chris" userId="9bda497d-718b-4d62-aebb-9c642a527791" providerId="ADAL" clId="{2F5A79E8-BC3A-420F-9967-BC9F73CB7139}" dt="2020-04-21T21:36:53.061" v="10054" actId="1076"/>
          <ac:picMkLst>
            <pc:docMk/>
            <pc:sldMk cId="3807588166" sldId="2052"/>
            <ac:picMk id="4" creationId="{26CE86CA-8596-40B5-8AFA-EDFCF12C17BD}"/>
          </ac:picMkLst>
        </pc:picChg>
        <pc:picChg chg="add del">
          <ac:chgData name="Chris" userId="9bda497d-718b-4d62-aebb-9c642a527791" providerId="ADAL" clId="{2F5A79E8-BC3A-420F-9967-BC9F73CB7139}" dt="2020-04-21T21:17:02.807" v="9644" actId="478"/>
          <ac:picMkLst>
            <pc:docMk/>
            <pc:sldMk cId="3807588166" sldId="2052"/>
            <ac:picMk id="5" creationId="{4181DDC5-CB36-46EC-B9A8-E1C24AC969BA}"/>
          </ac:picMkLst>
        </pc:picChg>
        <pc:picChg chg="add mod">
          <ac:chgData name="Chris" userId="9bda497d-718b-4d62-aebb-9c642a527791" providerId="ADAL" clId="{2F5A79E8-BC3A-420F-9967-BC9F73CB7139}" dt="2020-04-21T21:38:29.344" v="10065" actId="1076"/>
          <ac:picMkLst>
            <pc:docMk/>
            <pc:sldMk cId="3807588166" sldId="2052"/>
            <ac:picMk id="6" creationId="{84E7903C-7E9A-46E5-86CA-B8B62B228F86}"/>
          </ac:picMkLst>
        </pc:picChg>
        <pc:picChg chg="add mod">
          <ac:chgData name="Chris" userId="9bda497d-718b-4d62-aebb-9c642a527791" providerId="ADAL" clId="{2F5A79E8-BC3A-420F-9967-BC9F73CB7139}" dt="2020-04-17T15:26:13.632" v="449" actId="1076"/>
          <ac:picMkLst>
            <pc:docMk/>
            <pc:sldMk cId="3807588166" sldId="2052"/>
            <ac:picMk id="8" creationId="{783CC134-AF03-4F30-A104-4F83780F624E}"/>
          </ac:picMkLst>
        </pc:picChg>
        <pc:picChg chg="add del mod">
          <ac:chgData name="Chris" userId="9bda497d-718b-4d62-aebb-9c642a527791" providerId="ADAL" clId="{2F5A79E8-BC3A-420F-9967-BC9F73CB7139}" dt="2020-04-17T08:29:18.581" v="242" actId="478"/>
          <ac:picMkLst>
            <pc:docMk/>
            <pc:sldMk cId="3807588166" sldId="2052"/>
            <ac:picMk id="8" creationId="{7D940F9B-C959-4C6E-830F-FE7362317B57}"/>
          </ac:picMkLst>
        </pc:picChg>
        <pc:picChg chg="add mod">
          <ac:chgData name="Chris" userId="9bda497d-718b-4d62-aebb-9c642a527791" providerId="ADAL" clId="{2F5A79E8-BC3A-420F-9967-BC9F73CB7139}" dt="2020-04-21T21:17:35.760" v="9649" actId="1076"/>
          <ac:picMkLst>
            <pc:docMk/>
            <pc:sldMk cId="3807588166" sldId="2052"/>
            <ac:picMk id="9" creationId="{D73A97BE-383B-4936-AFE8-57DFAD013ABE}"/>
          </ac:picMkLst>
        </pc:picChg>
        <pc:picChg chg="add mod">
          <ac:chgData name="Chris" userId="9bda497d-718b-4d62-aebb-9c642a527791" providerId="ADAL" clId="{2F5A79E8-BC3A-420F-9967-BC9F73CB7139}" dt="2020-04-21T21:38:19.098" v="10064" actId="1076"/>
          <ac:picMkLst>
            <pc:docMk/>
            <pc:sldMk cId="3807588166" sldId="2052"/>
            <ac:picMk id="10" creationId="{01F97B2B-A1BA-421F-99D7-B5BD3114435B}"/>
          </ac:picMkLst>
        </pc:picChg>
        <pc:picChg chg="add del mod">
          <ac:chgData name="Chris" userId="9bda497d-718b-4d62-aebb-9c642a527791" providerId="ADAL" clId="{2F5A79E8-BC3A-420F-9967-BC9F73CB7139}" dt="2020-04-21T21:33:50.839" v="10007" actId="478"/>
          <ac:picMkLst>
            <pc:docMk/>
            <pc:sldMk cId="3807588166" sldId="2052"/>
            <ac:picMk id="13" creationId="{4133E99B-E860-4000-A165-5F73A4A031D4}"/>
          </ac:picMkLst>
        </pc:picChg>
        <pc:picChg chg="add del mod">
          <ac:chgData name="Chris" userId="9bda497d-718b-4d62-aebb-9c642a527791" providerId="ADAL" clId="{2F5A79E8-BC3A-420F-9967-BC9F73CB7139}" dt="2020-04-21T21:35:42.020" v="10015" actId="478"/>
          <ac:picMkLst>
            <pc:docMk/>
            <pc:sldMk cId="3807588166" sldId="2052"/>
            <ac:picMk id="15" creationId="{E368931F-2639-4FF5-8538-D806AC7757F0}"/>
          </ac:picMkLst>
        </pc:picChg>
        <pc:picChg chg="add del mod">
          <ac:chgData name="Chris" userId="9bda497d-718b-4d62-aebb-9c642a527791" providerId="ADAL" clId="{2F5A79E8-BC3A-420F-9967-BC9F73CB7139}" dt="2020-04-17T15:43:12.552" v="607" actId="478"/>
          <ac:picMkLst>
            <pc:docMk/>
            <pc:sldMk cId="3807588166" sldId="2052"/>
            <ac:picMk id="16" creationId="{004055D4-7953-4A43-BC28-A02D91E84A6D}"/>
          </ac:picMkLst>
        </pc:picChg>
        <pc:picChg chg="add del mod">
          <ac:chgData name="Chris" userId="9bda497d-718b-4d62-aebb-9c642a527791" providerId="ADAL" clId="{2F5A79E8-BC3A-420F-9967-BC9F73CB7139}" dt="2020-04-17T15:43:45.898" v="613" actId="478"/>
          <ac:picMkLst>
            <pc:docMk/>
            <pc:sldMk cId="3807588166" sldId="2052"/>
            <ac:picMk id="17" creationId="{2C50F814-C62E-4D84-8EEF-5821CA98732A}"/>
          </ac:picMkLst>
        </pc:picChg>
        <pc:picChg chg="add mod">
          <ac:chgData name="Chris" userId="9bda497d-718b-4d62-aebb-9c642a527791" providerId="ADAL" clId="{2F5A79E8-BC3A-420F-9967-BC9F73CB7139}" dt="2020-04-17T09:44:54.650" v="296" actId="571"/>
          <ac:picMkLst>
            <pc:docMk/>
            <pc:sldMk cId="3807588166" sldId="2052"/>
            <ac:picMk id="18" creationId="{5273D196-655E-43DC-BE29-52BB1D06EF52}"/>
          </ac:picMkLst>
        </pc:picChg>
        <pc:picChg chg="add mod">
          <ac:chgData name="Chris" userId="9bda497d-718b-4d62-aebb-9c642a527791" providerId="ADAL" clId="{2F5A79E8-BC3A-420F-9967-BC9F73CB7139}" dt="2020-04-21T21:17:37.978" v="9650" actId="1076"/>
          <ac:picMkLst>
            <pc:docMk/>
            <pc:sldMk cId="3807588166" sldId="2052"/>
            <ac:picMk id="18" creationId="{EBD45209-90EC-4536-9C7D-B219E3415260}"/>
          </ac:picMkLst>
        </pc:picChg>
        <pc:picChg chg="add del mod">
          <ac:chgData name="Chris" userId="9bda497d-718b-4d62-aebb-9c642a527791" providerId="ADAL" clId="{2F5A79E8-BC3A-420F-9967-BC9F73CB7139}" dt="2020-04-17T15:41:57.158" v="602" actId="478"/>
          <ac:picMkLst>
            <pc:docMk/>
            <pc:sldMk cId="3807588166" sldId="2052"/>
            <ac:picMk id="29" creationId="{DCDA8388-3AFE-430D-9E7E-BFBBD2324006}"/>
          </ac:picMkLst>
        </pc:picChg>
        <pc:picChg chg="add del mod">
          <ac:chgData name="Chris" userId="9bda497d-718b-4d62-aebb-9c642a527791" providerId="ADAL" clId="{2F5A79E8-BC3A-420F-9967-BC9F73CB7139}" dt="2020-04-17T15:49:59.859" v="675" actId="478"/>
          <ac:picMkLst>
            <pc:docMk/>
            <pc:sldMk cId="3807588166" sldId="2052"/>
            <ac:picMk id="30" creationId="{3A3671DA-CBFB-452F-B54D-5D8C837936E8}"/>
          </ac:picMkLst>
        </pc:picChg>
        <pc:picChg chg="add del mod">
          <ac:chgData name="Chris" userId="9bda497d-718b-4d62-aebb-9c642a527791" providerId="ADAL" clId="{2F5A79E8-BC3A-420F-9967-BC9F73CB7139}" dt="2020-04-17T15:49:59.859" v="675" actId="478"/>
          <ac:picMkLst>
            <pc:docMk/>
            <pc:sldMk cId="3807588166" sldId="2052"/>
            <ac:picMk id="32" creationId="{9390B0B0-76AD-43D5-95D3-AE8EDE5A74E9}"/>
          </ac:picMkLst>
        </pc:picChg>
        <pc:picChg chg="add mod">
          <ac:chgData name="Chris" userId="9bda497d-718b-4d62-aebb-9c642a527791" providerId="ADAL" clId="{2F5A79E8-BC3A-420F-9967-BC9F73CB7139}" dt="2020-04-17T15:50:24.855" v="682" actId="1076"/>
          <ac:picMkLst>
            <pc:docMk/>
            <pc:sldMk cId="3807588166" sldId="2052"/>
            <ac:picMk id="35" creationId="{E5D71EF2-C460-4C7C-A1FD-16874A5F9E9C}"/>
          </ac:picMkLst>
        </pc:picChg>
        <pc:picChg chg="add mod">
          <ac:chgData name="Chris" userId="9bda497d-718b-4d62-aebb-9c642a527791" providerId="ADAL" clId="{2F5A79E8-BC3A-420F-9967-BC9F73CB7139}" dt="2020-04-17T08:36:12.926" v="279" actId="1076"/>
          <ac:picMkLst>
            <pc:docMk/>
            <pc:sldMk cId="3807588166" sldId="2052"/>
            <ac:picMk id="1026" creationId="{F509C553-840F-4F92-AFD4-B2BEE5A30078}"/>
          </ac:picMkLst>
        </pc:picChg>
        <pc:picChg chg="add mod">
          <ac:chgData name="Chris" userId="9bda497d-718b-4d62-aebb-9c642a527791" providerId="ADAL" clId="{2F5A79E8-BC3A-420F-9967-BC9F73CB7139}" dt="2020-04-17T15:26:59.108" v="455" actId="1076"/>
          <ac:picMkLst>
            <pc:docMk/>
            <pc:sldMk cId="3807588166" sldId="2052"/>
            <ac:picMk id="1028" creationId="{09F8261C-ED70-46A4-A1B8-EB43C1EEEE18}"/>
          </ac:picMkLst>
        </pc:picChg>
        <pc:picChg chg="add del mod">
          <ac:chgData name="Chris" userId="9bda497d-718b-4d62-aebb-9c642a527791" providerId="ADAL" clId="{2F5A79E8-BC3A-420F-9967-BC9F73CB7139}" dt="2020-04-17T08:31:04.610" v="251" actId="478"/>
          <ac:picMkLst>
            <pc:docMk/>
            <pc:sldMk cId="3807588166" sldId="2052"/>
            <ac:picMk id="1028" creationId="{AB8C51E2-DD05-4632-A98A-A035C754098C}"/>
          </ac:picMkLst>
        </pc:picChg>
        <pc:picChg chg="add del mod">
          <ac:chgData name="Chris" userId="9bda497d-718b-4d62-aebb-9c642a527791" providerId="ADAL" clId="{2F5A79E8-BC3A-420F-9967-BC9F73CB7139}" dt="2020-04-17T08:34:14.461" v="263" actId="478"/>
          <ac:picMkLst>
            <pc:docMk/>
            <pc:sldMk cId="3807588166" sldId="2052"/>
            <ac:picMk id="1030" creationId="{DD53B88C-CB40-4CFC-87D3-A473610E1D4C}"/>
          </ac:picMkLst>
        </pc:picChg>
        <pc:picChg chg="add del mod">
          <ac:chgData name="Chris" userId="9bda497d-718b-4d62-aebb-9c642a527791" providerId="ADAL" clId="{2F5A79E8-BC3A-420F-9967-BC9F73CB7139}" dt="2020-04-21T21:13:23.405" v="9630" actId="478"/>
          <ac:picMkLst>
            <pc:docMk/>
            <pc:sldMk cId="3807588166" sldId="2052"/>
            <ac:picMk id="1030" creationId="{E331C34B-BC10-4597-81F1-8ABA25CD1418}"/>
          </ac:picMkLst>
        </pc:picChg>
        <pc:picChg chg="add mod">
          <ac:chgData name="Chris" userId="9bda497d-718b-4d62-aebb-9c642a527791" providerId="ADAL" clId="{2F5A79E8-BC3A-420F-9967-BC9F73CB7139}" dt="2020-04-17T13:50:18.139" v="301" actId="14100"/>
          <ac:picMkLst>
            <pc:docMk/>
            <pc:sldMk cId="3807588166" sldId="2052"/>
            <ac:picMk id="1032" creationId="{DF5DF29D-8BD5-4F96-B73E-7118E117472C}"/>
          </ac:picMkLst>
        </pc:picChg>
        <pc:picChg chg="add mod">
          <ac:chgData name="Chris" userId="9bda497d-718b-4d62-aebb-9c642a527791" providerId="ADAL" clId="{2F5A79E8-BC3A-420F-9967-BC9F73CB7139}" dt="2020-04-21T21:17:41.431" v="9651" actId="1076"/>
          <ac:picMkLst>
            <pc:docMk/>
            <pc:sldMk cId="3807588166" sldId="2052"/>
            <ac:picMk id="2050" creationId="{F0125D2D-61BC-49F7-A85B-91A73BC2D3B0}"/>
          </ac:picMkLst>
        </pc:picChg>
        <pc:cxnChg chg="add del mod">
          <ac:chgData name="Chris" userId="9bda497d-718b-4d62-aebb-9c642a527791" providerId="ADAL" clId="{2F5A79E8-BC3A-420F-9967-BC9F73CB7139}" dt="2020-04-17T15:22:35.179" v="363" actId="478"/>
          <ac:cxnSpMkLst>
            <pc:docMk/>
            <pc:sldMk cId="3807588166" sldId="2052"/>
            <ac:cxnSpMk id="12" creationId="{8590AE9B-6F53-40BD-A5CA-144784E6D6BF}"/>
          </ac:cxnSpMkLst>
        </pc:cxnChg>
      </pc:sldChg>
      <pc:sldChg chg="del">
        <pc:chgData name="Chris" userId="9bda497d-718b-4d62-aebb-9c642a527791" providerId="ADAL" clId="{2F5A79E8-BC3A-420F-9967-BC9F73CB7139}" dt="2020-04-17T07:47:44.990" v="0" actId="47"/>
        <pc:sldMkLst>
          <pc:docMk/>
          <pc:sldMk cId="4073458089" sldId="2052"/>
        </pc:sldMkLst>
      </pc:sldChg>
      <pc:sldChg chg="addSp delSp modSp add">
        <pc:chgData name="Chris" userId="9bda497d-718b-4d62-aebb-9c642a527791" providerId="ADAL" clId="{2F5A79E8-BC3A-420F-9967-BC9F73CB7139}" dt="2020-04-17T20:01:41.618" v="752" actId="2711"/>
        <pc:sldMkLst>
          <pc:docMk/>
          <pc:sldMk cId="46075740" sldId="2053"/>
        </pc:sldMkLst>
        <pc:spChg chg="mod">
          <ac:chgData name="Chris" userId="9bda497d-718b-4d62-aebb-9c642a527791" providerId="ADAL" clId="{2F5A79E8-BC3A-420F-9967-BC9F73CB7139}" dt="2020-04-17T20:01:41.618" v="752" actId="2711"/>
          <ac:spMkLst>
            <pc:docMk/>
            <pc:sldMk cId="46075740" sldId="2053"/>
            <ac:spMk id="15" creationId="{F0ADE191-4676-4406-ABCA-0BFD8C6EACAC}"/>
          </ac:spMkLst>
        </pc:spChg>
        <pc:spChg chg="mod">
          <ac:chgData name="Chris" userId="9bda497d-718b-4d62-aebb-9c642a527791" providerId="ADAL" clId="{2F5A79E8-BC3A-420F-9967-BC9F73CB7139}" dt="2020-04-17T07:56:21.848" v="171" actId="20577"/>
          <ac:spMkLst>
            <pc:docMk/>
            <pc:sldMk cId="46075740" sldId="2053"/>
            <ac:spMk id="20" creationId="{0A93E5A5-8D15-47B9-9E8E-57AB223A5137}"/>
          </ac:spMkLst>
        </pc:spChg>
        <pc:picChg chg="del">
          <ac:chgData name="Chris" userId="9bda497d-718b-4d62-aebb-9c642a527791" providerId="ADAL" clId="{2F5A79E8-BC3A-420F-9967-BC9F73CB7139}" dt="2020-04-17T07:56:31.409" v="172" actId="478"/>
          <ac:picMkLst>
            <pc:docMk/>
            <pc:sldMk cId="46075740" sldId="2053"/>
            <ac:picMk id="4" creationId="{3187D3F7-5C77-4A99-85A0-683161018455}"/>
          </ac:picMkLst>
        </pc:picChg>
        <pc:picChg chg="add mod">
          <ac:chgData name="Chris" userId="9bda497d-718b-4d62-aebb-9c642a527791" providerId="ADAL" clId="{2F5A79E8-BC3A-420F-9967-BC9F73CB7139}" dt="2020-04-17T07:57:05.620" v="177" actId="1076"/>
          <ac:picMkLst>
            <pc:docMk/>
            <pc:sldMk cId="46075740" sldId="2053"/>
            <ac:picMk id="5" creationId="{A0CC5E45-33AB-4D1A-8B0B-6D58EB435176}"/>
          </ac:picMkLst>
        </pc:picChg>
        <pc:picChg chg="del">
          <ac:chgData name="Chris" userId="9bda497d-718b-4d62-aebb-9c642a527791" providerId="ADAL" clId="{2F5A79E8-BC3A-420F-9967-BC9F73CB7139}" dt="2020-04-17T07:53:51.494" v="139" actId="478"/>
          <ac:picMkLst>
            <pc:docMk/>
            <pc:sldMk cId="46075740" sldId="2053"/>
            <ac:picMk id="6" creationId="{DB33106A-38E0-484A-A9DD-1D1221DF41E6}"/>
          </ac:picMkLst>
        </pc:picChg>
        <pc:picChg chg="del">
          <ac:chgData name="Chris" userId="9bda497d-718b-4d62-aebb-9c642a527791" providerId="ADAL" clId="{2F5A79E8-BC3A-420F-9967-BC9F73CB7139}" dt="2020-04-17T07:57:50.025" v="179" actId="478"/>
          <ac:picMkLst>
            <pc:docMk/>
            <pc:sldMk cId="46075740" sldId="2053"/>
            <ac:picMk id="14" creationId="{9D15A7C0-65C7-4EEA-A5D4-5068146A379C}"/>
          </ac:picMkLst>
        </pc:picChg>
        <pc:picChg chg="add mod">
          <ac:chgData name="Chris" userId="9bda497d-718b-4d62-aebb-9c642a527791" providerId="ADAL" clId="{2F5A79E8-BC3A-420F-9967-BC9F73CB7139}" dt="2020-04-17T07:57:58.224" v="182" actId="1076"/>
          <ac:picMkLst>
            <pc:docMk/>
            <pc:sldMk cId="46075740" sldId="2053"/>
            <ac:picMk id="16" creationId="{6552B7EA-0430-4DDE-AB43-526E936E5BE6}"/>
          </ac:picMkLst>
        </pc:picChg>
        <pc:picChg chg="del">
          <ac:chgData name="Chris" userId="9bda497d-718b-4d62-aebb-9c642a527791" providerId="ADAL" clId="{2F5A79E8-BC3A-420F-9967-BC9F73CB7139}" dt="2020-04-17T07:53:49.885" v="138" actId="478"/>
          <ac:picMkLst>
            <pc:docMk/>
            <pc:sldMk cId="46075740" sldId="2053"/>
            <ac:picMk id="19" creationId="{445C19A0-CFE1-4139-A311-34B5528456E6}"/>
          </ac:picMkLst>
        </pc:picChg>
      </pc:sldChg>
      <pc:sldChg chg="modSp add">
        <pc:chgData name="Chris" userId="9bda497d-718b-4d62-aebb-9c642a527791" providerId="ADAL" clId="{2F5A79E8-BC3A-420F-9967-BC9F73CB7139}" dt="2020-04-17T07:58:17.647" v="210" actId="20577"/>
        <pc:sldMkLst>
          <pc:docMk/>
          <pc:sldMk cId="3770392155" sldId="2054"/>
        </pc:sldMkLst>
        <pc:spChg chg="mod">
          <ac:chgData name="Chris" userId="9bda497d-718b-4d62-aebb-9c642a527791" providerId="ADAL" clId="{2F5A79E8-BC3A-420F-9967-BC9F73CB7139}" dt="2020-04-17T07:58:17.647" v="210" actId="20577"/>
          <ac:spMkLst>
            <pc:docMk/>
            <pc:sldMk cId="3770392155" sldId="2054"/>
            <ac:spMk id="2" creationId="{9AB2569C-949A-44EF-B378-9CBEE9305558}"/>
          </ac:spMkLst>
        </pc:spChg>
      </pc:sldChg>
      <pc:sldChg chg="addSp delSp modSp add">
        <pc:chgData name="Chris" userId="9bda497d-718b-4d62-aebb-9c642a527791" providerId="ADAL" clId="{2F5A79E8-BC3A-420F-9967-BC9F73CB7139}" dt="2020-04-17T20:38:07.564" v="1251" actId="20577"/>
        <pc:sldMkLst>
          <pc:docMk/>
          <pc:sldMk cId="2489715739" sldId="2055"/>
        </pc:sldMkLst>
        <pc:spChg chg="mod">
          <ac:chgData name="Chris" userId="9bda497d-718b-4d62-aebb-9c642a527791" providerId="ADAL" clId="{2F5A79E8-BC3A-420F-9967-BC9F73CB7139}" dt="2020-04-17T20:16:03.856" v="938" actId="20577"/>
          <ac:spMkLst>
            <pc:docMk/>
            <pc:sldMk cId="2489715739" sldId="2055"/>
            <ac:spMk id="2" creationId="{9AB2569C-949A-44EF-B378-9CBEE9305558}"/>
          </ac:spMkLst>
        </pc:spChg>
        <pc:spChg chg="mod">
          <ac:chgData name="Chris" userId="9bda497d-718b-4d62-aebb-9c642a527791" providerId="ADAL" clId="{2F5A79E8-BC3A-420F-9967-BC9F73CB7139}" dt="2020-04-17T20:20:43.515" v="1055" actId="20577"/>
          <ac:spMkLst>
            <pc:docMk/>
            <pc:sldMk cId="2489715739" sldId="2055"/>
            <ac:spMk id="3" creationId="{9F6CE884-FA0D-4728-B42C-AFF535A3BE38}"/>
          </ac:spMkLst>
        </pc:spChg>
        <pc:spChg chg="mod">
          <ac:chgData name="Chris" userId="9bda497d-718b-4d62-aebb-9c642a527791" providerId="ADAL" clId="{2F5A79E8-BC3A-420F-9967-BC9F73CB7139}" dt="2020-04-17T20:16:10.682" v="945" actId="20577"/>
          <ac:spMkLst>
            <pc:docMk/>
            <pc:sldMk cId="2489715739" sldId="2055"/>
            <ac:spMk id="4" creationId="{65BD0998-B088-4B84-986E-EC4F4F39639D}"/>
          </ac:spMkLst>
        </pc:spChg>
        <pc:spChg chg="mod">
          <ac:chgData name="Chris" userId="9bda497d-718b-4d62-aebb-9c642a527791" providerId="ADAL" clId="{2F5A79E8-BC3A-420F-9967-BC9F73CB7139}" dt="2020-04-17T20:30:58.848" v="1099" actId="1076"/>
          <ac:spMkLst>
            <pc:docMk/>
            <pc:sldMk cId="2489715739" sldId="2055"/>
            <ac:spMk id="6" creationId="{BDC1CF0C-1EFD-4BD5-A8C5-F3C77F92573F}"/>
          </ac:spMkLst>
        </pc:spChg>
        <pc:spChg chg="mod">
          <ac:chgData name="Chris" userId="9bda497d-718b-4d62-aebb-9c642a527791" providerId="ADAL" clId="{2F5A79E8-BC3A-420F-9967-BC9F73CB7139}" dt="2020-04-17T20:18:04.618" v="957" actId="20577"/>
          <ac:spMkLst>
            <pc:docMk/>
            <pc:sldMk cId="2489715739" sldId="2055"/>
            <ac:spMk id="11" creationId="{F0E18AAF-0FEF-4372-AE6F-A413E7BA6FB5}"/>
          </ac:spMkLst>
        </pc:spChg>
        <pc:spChg chg="mod">
          <ac:chgData name="Chris" userId="9bda497d-718b-4d62-aebb-9c642a527791" providerId="ADAL" clId="{2F5A79E8-BC3A-420F-9967-BC9F73CB7139}" dt="2020-04-17T20:18:13.549" v="961" actId="20577"/>
          <ac:spMkLst>
            <pc:docMk/>
            <pc:sldMk cId="2489715739" sldId="2055"/>
            <ac:spMk id="12" creationId="{00C47F15-D55C-4E8A-A079-77AAC2F4FA0E}"/>
          </ac:spMkLst>
        </pc:spChg>
        <pc:spChg chg="del">
          <ac:chgData name="Chris" userId="9bda497d-718b-4d62-aebb-9c642a527791" providerId="ADAL" clId="{2F5A79E8-BC3A-420F-9967-BC9F73CB7139}" dt="2020-04-17T20:18:24.234" v="964" actId="478"/>
          <ac:spMkLst>
            <pc:docMk/>
            <pc:sldMk cId="2489715739" sldId="2055"/>
            <ac:spMk id="15" creationId="{89E85373-A980-4CB5-BA0C-B530B14A0E17}"/>
          </ac:spMkLst>
        </pc:spChg>
        <pc:spChg chg="add mod">
          <ac:chgData name="Chris" userId="9bda497d-718b-4d62-aebb-9c642a527791" providerId="ADAL" clId="{2F5A79E8-BC3A-420F-9967-BC9F73CB7139}" dt="2020-04-17T20:28:51.914" v="1069" actId="14100"/>
          <ac:spMkLst>
            <pc:docMk/>
            <pc:sldMk cId="2489715739" sldId="2055"/>
            <ac:spMk id="16" creationId="{844723D9-2C5C-4539-A058-67CB94CABFC8}"/>
          </ac:spMkLst>
        </pc:spChg>
        <pc:spChg chg="del">
          <ac:chgData name="Chris" userId="9bda497d-718b-4d62-aebb-9c642a527791" providerId="ADAL" clId="{2F5A79E8-BC3A-420F-9967-BC9F73CB7139}" dt="2020-04-17T20:18:22.021" v="963" actId="478"/>
          <ac:spMkLst>
            <pc:docMk/>
            <pc:sldMk cId="2489715739" sldId="2055"/>
            <ac:spMk id="17" creationId="{E5874171-00DC-4579-9684-78D416D8458D}"/>
          </ac:spMkLst>
        </pc:spChg>
        <pc:spChg chg="del">
          <ac:chgData name="Chris" userId="9bda497d-718b-4d62-aebb-9c642a527791" providerId="ADAL" clId="{2F5A79E8-BC3A-420F-9967-BC9F73CB7139}" dt="2020-04-17T20:18:20.117" v="962" actId="478"/>
          <ac:spMkLst>
            <pc:docMk/>
            <pc:sldMk cId="2489715739" sldId="2055"/>
            <ac:spMk id="18" creationId="{235EED03-272C-4658-B546-2A30D8E907E9}"/>
          </ac:spMkLst>
        </pc:spChg>
        <pc:spChg chg="add mod">
          <ac:chgData name="Chris" userId="9bda497d-718b-4d62-aebb-9c642a527791" providerId="ADAL" clId="{2F5A79E8-BC3A-420F-9967-BC9F73CB7139}" dt="2020-04-17T20:38:07.564" v="1251" actId="20577"/>
          <ac:spMkLst>
            <pc:docMk/>
            <pc:sldMk cId="2489715739" sldId="2055"/>
            <ac:spMk id="22" creationId="{0D8F4230-DBE1-42AA-9B37-6391F156762C}"/>
          </ac:spMkLst>
        </pc:spChg>
        <pc:spChg chg="add mod">
          <ac:chgData name="Chris" userId="9bda497d-718b-4d62-aebb-9c642a527791" providerId="ADAL" clId="{2F5A79E8-BC3A-420F-9967-BC9F73CB7139}" dt="2020-04-17T20:38:04.101" v="1250" actId="20577"/>
          <ac:spMkLst>
            <pc:docMk/>
            <pc:sldMk cId="2489715739" sldId="2055"/>
            <ac:spMk id="23" creationId="{CA1818D0-7F9D-49EF-98A9-033522CA0808}"/>
          </ac:spMkLst>
        </pc:spChg>
        <pc:spChg chg="add mod">
          <ac:chgData name="Chris" userId="9bda497d-718b-4d62-aebb-9c642a527791" providerId="ADAL" clId="{2F5A79E8-BC3A-420F-9967-BC9F73CB7139}" dt="2020-04-17T20:38:00.222" v="1249" actId="20577"/>
          <ac:spMkLst>
            <pc:docMk/>
            <pc:sldMk cId="2489715739" sldId="2055"/>
            <ac:spMk id="24" creationId="{BD63C252-5BE2-49DA-8864-E8BC718BF690}"/>
          </ac:spMkLst>
        </pc:spChg>
        <pc:picChg chg="del">
          <ac:chgData name="Chris" userId="9bda497d-718b-4d62-aebb-9c642a527791" providerId="ADAL" clId="{2F5A79E8-BC3A-420F-9967-BC9F73CB7139}" dt="2020-04-17T20:16:12.442" v="946" actId="478"/>
          <ac:picMkLst>
            <pc:docMk/>
            <pc:sldMk cId="2489715739" sldId="2055"/>
            <ac:picMk id="5" creationId="{F46D3825-5E3B-43D7-921A-917BD50511DD}"/>
          </ac:picMkLst>
        </pc:picChg>
        <pc:picChg chg="add mod">
          <ac:chgData name="Chris" userId="9bda497d-718b-4d62-aebb-9c642a527791" providerId="ADAL" clId="{2F5A79E8-BC3A-420F-9967-BC9F73CB7139}" dt="2020-04-17T20:18:00.875" v="950" actId="1076"/>
          <ac:picMkLst>
            <pc:docMk/>
            <pc:sldMk cId="2489715739" sldId="2055"/>
            <ac:picMk id="8" creationId="{EC758D51-5687-4A18-BA1A-399D4BE01817}"/>
          </ac:picMkLst>
        </pc:picChg>
        <pc:picChg chg="add mod">
          <ac:chgData name="Chris" userId="9bda497d-718b-4d62-aebb-9c642a527791" providerId="ADAL" clId="{2F5A79E8-BC3A-420F-9967-BC9F73CB7139}" dt="2020-04-17T20:28:59.279" v="1073" actId="207"/>
          <ac:picMkLst>
            <pc:docMk/>
            <pc:sldMk cId="2489715739" sldId="2055"/>
            <ac:picMk id="10" creationId="{8140CD5F-28D1-4D09-A563-BC9AC3EEFB4A}"/>
          </ac:picMkLst>
        </pc:picChg>
        <pc:picChg chg="add mod">
          <ac:chgData name="Chris" userId="9bda497d-718b-4d62-aebb-9c642a527791" providerId="ADAL" clId="{2F5A79E8-BC3A-420F-9967-BC9F73CB7139}" dt="2020-04-17T20:29:52.936" v="1077" actId="1076"/>
          <ac:picMkLst>
            <pc:docMk/>
            <pc:sldMk cId="2489715739" sldId="2055"/>
            <ac:picMk id="14" creationId="{F910DB6D-F6C0-4FF8-A874-0C250BA254A6}"/>
          </ac:picMkLst>
        </pc:picChg>
        <pc:picChg chg="add mod">
          <ac:chgData name="Chris" userId="9bda497d-718b-4d62-aebb-9c642a527791" providerId="ADAL" clId="{2F5A79E8-BC3A-420F-9967-BC9F73CB7139}" dt="2020-04-17T20:30:24.005" v="1082" actId="207"/>
          <ac:picMkLst>
            <pc:docMk/>
            <pc:sldMk cId="2489715739" sldId="2055"/>
            <ac:picMk id="21" creationId="{451F61B0-84C7-4FAE-9C6E-390AE457FFC8}"/>
          </ac:picMkLst>
        </pc:picChg>
      </pc:sldChg>
      <pc:sldChg chg="add del">
        <pc:chgData name="Chris" userId="9bda497d-718b-4d62-aebb-9c642a527791" providerId="ADAL" clId="{2F5A79E8-BC3A-420F-9967-BC9F73CB7139}" dt="2020-04-17T20:15:15.439" v="909" actId="47"/>
        <pc:sldMkLst>
          <pc:docMk/>
          <pc:sldMk cId="2640165916" sldId="2055"/>
        </pc:sldMkLst>
      </pc:sldChg>
      <pc:sldChg chg="add del">
        <pc:chgData name="Chris" userId="9bda497d-718b-4d62-aebb-9c642a527791" providerId="ADAL" clId="{2F5A79E8-BC3A-420F-9967-BC9F73CB7139}" dt="2020-04-17T20:15:50.483" v="911" actId="47"/>
        <pc:sldMkLst>
          <pc:docMk/>
          <pc:sldMk cId="3495005139" sldId="2055"/>
        </pc:sldMkLst>
      </pc:sldChg>
      <pc:sldChg chg="add del">
        <pc:chgData name="Chris" userId="9bda497d-718b-4d62-aebb-9c642a527791" providerId="ADAL" clId="{2F5A79E8-BC3A-420F-9967-BC9F73CB7139}" dt="2020-04-17T20:27:38.231" v="1057" actId="47"/>
        <pc:sldMkLst>
          <pc:docMk/>
          <pc:sldMk cId="195827604" sldId="2056"/>
        </pc:sldMkLst>
      </pc:sldChg>
      <pc:sldChg chg="addSp delSp modSp add">
        <pc:chgData name="Chris" userId="9bda497d-718b-4d62-aebb-9c642a527791" providerId="ADAL" clId="{2F5A79E8-BC3A-420F-9967-BC9F73CB7139}" dt="2020-04-17T20:54:42.604" v="1440"/>
        <pc:sldMkLst>
          <pc:docMk/>
          <pc:sldMk cId="1486857247" sldId="2056"/>
        </pc:sldMkLst>
        <pc:spChg chg="del">
          <ac:chgData name="Chris" userId="9bda497d-718b-4d62-aebb-9c642a527791" providerId="ADAL" clId="{2F5A79E8-BC3A-420F-9967-BC9F73CB7139}" dt="2020-04-17T20:39:41.217" v="1255" actId="478"/>
          <ac:spMkLst>
            <pc:docMk/>
            <pc:sldMk cId="1486857247" sldId="2056"/>
            <ac:spMk id="2" creationId="{BE440CE0-476C-4868-9096-47C183030325}"/>
          </ac:spMkLst>
        </pc:spChg>
        <pc:spChg chg="del">
          <ac:chgData name="Chris" userId="9bda497d-718b-4d62-aebb-9c642a527791" providerId="ADAL" clId="{2F5A79E8-BC3A-420F-9967-BC9F73CB7139}" dt="2020-04-17T20:39:38.632" v="1254" actId="478"/>
          <ac:spMkLst>
            <pc:docMk/>
            <pc:sldMk cId="1486857247" sldId="2056"/>
            <ac:spMk id="3" creationId="{FCE68332-E870-4C55-A60F-1A3B1672A2F7}"/>
          </ac:spMkLst>
        </pc:spChg>
        <pc:spChg chg="add mod">
          <ac:chgData name="Chris" userId="9bda497d-718b-4d62-aebb-9c642a527791" providerId="ADAL" clId="{2F5A79E8-BC3A-420F-9967-BC9F73CB7139}" dt="2020-04-17T20:39:56.285" v="1261" actId="20577"/>
          <ac:spMkLst>
            <pc:docMk/>
            <pc:sldMk cId="1486857247" sldId="2056"/>
            <ac:spMk id="4" creationId="{8C299770-7296-4EB4-B074-4B26BD16CB7F}"/>
          </ac:spMkLst>
        </pc:spChg>
        <pc:spChg chg="add mod">
          <ac:chgData name="Chris" userId="9bda497d-718b-4d62-aebb-9c642a527791" providerId="ADAL" clId="{2F5A79E8-BC3A-420F-9967-BC9F73CB7139}" dt="2020-04-17T20:40:11.308" v="1264" actId="14100"/>
          <ac:spMkLst>
            <pc:docMk/>
            <pc:sldMk cId="1486857247" sldId="2056"/>
            <ac:spMk id="5" creationId="{ACB80327-689B-453D-A06A-6A041DF9E6A3}"/>
          </ac:spMkLst>
        </pc:spChg>
        <pc:spChg chg="add mod">
          <ac:chgData name="Chris" userId="9bda497d-718b-4d62-aebb-9c642a527791" providerId="ADAL" clId="{2F5A79E8-BC3A-420F-9967-BC9F73CB7139}" dt="2020-04-17T20:41:07.218" v="1297" actId="1076"/>
          <ac:spMkLst>
            <pc:docMk/>
            <pc:sldMk cId="1486857247" sldId="2056"/>
            <ac:spMk id="6" creationId="{9F70A93D-E9FA-4BBC-90A5-A58C8E2FE975}"/>
          </ac:spMkLst>
        </pc:spChg>
        <pc:spChg chg="add mod">
          <ac:chgData name="Chris" userId="9bda497d-718b-4d62-aebb-9c642a527791" providerId="ADAL" clId="{2F5A79E8-BC3A-420F-9967-BC9F73CB7139}" dt="2020-04-17T20:45:14.067" v="1339" actId="1076"/>
          <ac:spMkLst>
            <pc:docMk/>
            <pc:sldMk cId="1486857247" sldId="2056"/>
            <ac:spMk id="19" creationId="{6D4A4622-0C91-45A4-A867-356C082176F2}"/>
          </ac:spMkLst>
        </pc:spChg>
        <pc:spChg chg="add mod">
          <ac:chgData name="Chris" userId="9bda497d-718b-4d62-aebb-9c642a527791" providerId="ADAL" clId="{2F5A79E8-BC3A-420F-9967-BC9F73CB7139}" dt="2020-04-17T20:45:26.359" v="1347" actId="122"/>
          <ac:spMkLst>
            <pc:docMk/>
            <pc:sldMk cId="1486857247" sldId="2056"/>
            <ac:spMk id="20" creationId="{2819F151-E151-4B1C-B03D-464C298EE413}"/>
          </ac:spMkLst>
        </pc:spChg>
        <pc:spChg chg="add mod">
          <ac:chgData name="Chris" userId="9bda497d-718b-4d62-aebb-9c642a527791" providerId="ADAL" clId="{2F5A79E8-BC3A-420F-9967-BC9F73CB7139}" dt="2020-04-17T20:45:47.238" v="1373" actId="1076"/>
          <ac:spMkLst>
            <pc:docMk/>
            <pc:sldMk cId="1486857247" sldId="2056"/>
            <ac:spMk id="21" creationId="{F635B147-6644-43D0-8FEB-46DA9BFD41AB}"/>
          </ac:spMkLst>
        </pc:spChg>
        <pc:spChg chg="add mod">
          <ac:chgData name="Chris" userId="9bda497d-718b-4d62-aebb-9c642a527791" providerId="ADAL" clId="{2F5A79E8-BC3A-420F-9967-BC9F73CB7139}" dt="2020-04-17T20:46:01.264" v="1379" actId="20577"/>
          <ac:spMkLst>
            <pc:docMk/>
            <pc:sldMk cId="1486857247" sldId="2056"/>
            <ac:spMk id="22" creationId="{28D35AC7-FC81-4FB7-BD1E-24855CED4AF7}"/>
          </ac:spMkLst>
        </pc:spChg>
        <pc:picChg chg="add mod">
          <ac:chgData name="Chris" userId="9bda497d-718b-4d62-aebb-9c642a527791" providerId="ADAL" clId="{2F5A79E8-BC3A-420F-9967-BC9F73CB7139}" dt="2020-04-17T20:43:52.217" v="1323" actId="1076"/>
          <ac:picMkLst>
            <pc:docMk/>
            <pc:sldMk cId="1486857247" sldId="2056"/>
            <ac:picMk id="8" creationId="{3F6913B9-3965-4926-B1E8-07E8F7FD2EAF}"/>
          </ac:picMkLst>
        </pc:picChg>
        <pc:picChg chg="add del mod">
          <ac:chgData name="Chris" userId="9bda497d-718b-4d62-aebb-9c642a527791" providerId="ADAL" clId="{2F5A79E8-BC3A-420F-9967-BC9F73CB7139}" dt="2020-04-17T20:42:25.925" v="1306" actId="478"/>
          <ac:picMkLst>
            <pc:docMk/>
            <pc:sldMk cId="1486857247" sldId="2056"/>
            <ac:picMk id="10" creationId="{A4F9AFA4-04CD-4372-A9E1-6901DFF79640}"/>
          </ac:picMkLst>
        </pc:picChg>
        <pc:picChg chg="add mod">
          <ac:chgData name="Chris" userId="9bda497d-718b-4d62-aebb-9c642a527791" providerId="ADAL" clId="{2F5A79E8-BC3A-420F-9967-BC9F73CB7139}" dt="2020-04-17T20:43:55.757" v="1324" actId="1076"/>
          <ac:picMkLst>
            <pc:docMk/>
            <pc:sldMk cId="1486857247" sldId="2056"/>
            <ac:picMk id="12" creationId="{4F9A94E8-5AFA-4AED-B9ED-BB4B84A35864}"/>
          </ac:picMkLst>
        </pc:picChg>
        <pc:picChg chg="add del mod">
          <ac:chgData name="Chris" userId="9bda497d-718b-4d62-aebb-9c642a527791" providerId="ADAL" clId="{2F5A79E8-BC3A-420F-9967-BC9F73CB7139}" dt="2020-04-17T20:43:18.049" v="1314" actId="478"/>
          <ac:picMkLst>
            <pc:docMk/>
            <pc:sldMk cId="1486857247" sldId="2056"/>
            <ac:picMk id="14" creationId="{7BADEC1A-38BD-4EE5-B720-7F7BD158B45F}"/>
          </ac:picMkLst>
        </pc:picChg>
        <pc:picChg chg="add mod">
          <ac:chgData name="Chris" userId="9bda497d-718b-4d62-aebb-9c642a527791" providerId="ADAL" clId="{2F5A79E8-BC3A-420F-9967-BC9F73CB7139}" dt="2020-04-17T20:43:43.234" v="1320" actId="14100"/>
          <ac:picMkLst>
            <pc:docMk/>
            <pc:sldMk cId="1486857247" sldId="2056"/>
            <ac:picMk id="16" creationId="{CA1D0BD8-02D2-41A1-98F5-A9FD3DA927D4}"/>
          </ac:picMkLst>
        </pc:picChg>
        <pc:picChg chg="add mod">
          <ac:chgData name="Chris" userId="9bda497d-718b-4d62-aebb-9c642a527791" providerId="ADAL" clId="{2F5A79E8-BC3A-420F-9967-BC9F73CB7139}" dt="2020-04-17T20:44:55.606" v="1330" actId="1076"/>
          <ac:picMkLst>
            <pc:docMk/>
            <pc:sldMk cId="1486857247" sldId="2056"/>
            <ac:picMk id="18" creationId="{C5500143-D4F7-48EB-8755-EE6D3A59227A}"/>
          </ac:picMkLst>
        </pc:picChg>
        <pc:picChg chg="add">
          <ac:chgData name="Chris" userId="9bda497d-718b-4d62-aebb-9c642a527791" providerId="ADAL" clId="{2F5A79E8-BC3A-420F-9967-BC9F73CB7139}" dt="2020-04-17T20:54:42.604" v="1440"/>
          <ac:picMkLst>
            <pc:docMk/>
            <pc:sldMk cId="1486857247" sldId="2056"/>
            <ac:picMk id="23" creationId="{09D51198-500E-4993-B0BF-74146C64EB7A}"/>
          </ac:picMkLst>
        </pc:picChg>
      </pc:sldChg>
      <pc:sldChg chg="addSp delSp modSp add del">
        <pc:chgData name="Chris" userId="9bda497d-718b-4d62-aebb-9c642a527791" providerId="ADAL" clId="{2F5A79E8-BC3A-420F-9967-BC9F73CB7139}" dt="2020-05-13T07:59:22.409" v="10103" actId="47"/>
        <pc:sldMkLst>
          <pc:docMk/>
          <pc:sldMk cId="775932905" sldId="2074"/>
        </pc:sldMkLst>
        <pc:spChg chg="add mod">
          <ac:chgData name="Chris" userId="9bda497d-718b-4d62-aebb-9c642a527791" providerId="ADAL" clId="{2F5A79E8-BC3A-420F-9967-BC9F73CB7139}" dt="2020-04-17T20:53:16.163" v="1435" actId="1076"/>
          <ac:spMkLst>
            <pc:docMk/>
            <pc:sldMk cId="775932905" sldId="2074"/>
            <ac:spMk id="3" creationId="{5A681370-0310-486C-B8C0-FEA6E67EEBA9}"/>
          </ac:spMkLst>
        </pc:spChg>
        <pc:spChg chg="add mod">
          <ac:chgData name="Chris" userId="9bda497d-718b-4d62-aebb-9c642a527791" providerId="ADAL" clId="{2F5A79E8-BC3A-420F-9967-BC9F73CB7139}" dt="2020-04-17T20:52:43.745" v="1418" actId="1076"/>
          <ac:spMkLst>
            <pc:docMk/>
            <pc:sldMk cId="775932905" sldId="2074"/>
            <ac:spMk id="23" creationId="{F575DB77-4A7A-4EC7-8F21-623EB96A72D4}"/>
          </ac:spMkLst>
        </pc:spChg>
        <pc:spChg chg="mod">
          <ac:chgData name="Chris" userId="9bda497d-718b-4d62-aebb-9c642a527791" providerId="ADAL" clId="{2F5A79E8-BC3A-420F-9967-BC9F73CB7139}" dt="2020-04-17T20:50:09.637" v="1391" actId="1076"/>
          <ac:spMkLst>
            <pc:docMk/>
            <pc:sldMk cId="775932905" sldId="2074"/>
            <ac:spMk id="35" creationId="{4BF4B77D-356D-4AF6-9C21-A03873C019D4}"/>
          </ac:spMkLst>
        </pc:spChg>
        <pc:spChg chg="mod">
          <ac:chgData name="Chris" userId="9bda497d-718b-4d62-aebb-9c642a527791" providerId="ADAL" clId="{2F5A79E8-BC3A-420F-9967-BC9F73CB7139}" dt="2020-04-17T20:50:14.189" v="1392" actId="1076"/>
          <ac:spMkLst>
            <pc:docMk/>
            <pc:sldMk cId="775932905" sldId="2074"/>
            <ac:spMk id="36" creationId="{1CA42D16-E191-4E28-B199-3CA391746D4B}"/>
          </ac:spMkLst>
        </pc:spChg>
        <pc:spChg chg="mod">
          <ac:chgData name="Chris" userId="9bda497d-718b-4d62-aebb-9c642a527791" providerId="ADAL" clId="{2F5A79E8-BC3A-420F-9967-BC9F73CB7139}" dt="2020-04-17T20:50:23.421" v="1394" actId="1076"/>
          <ac:spMkLst>
            <pc:docMk/>
            <pc:sldMk cId="775932905" sldId="2074"/>
            <ac:spMk id="37" creationId="{071258F1-40A1-4050-B5BA-D2A8ED0BC7C8}"/>
          </ac:spMkLst>
        </pc:spChg>
        <pc:spChg chg="mod">
          <ac:chgData name="Chris" userId="9bda497d-718b-4d62-aebb-9c642a527791" providerId="ADAL" clId="{2F5A79E8-BC3A-420F-9967-BC9F73CB7139}" dt="2020-04-17T20:50:26.919" v="1395" actId="1076"/>
          <ac:spMkLst>
            <pc:docMk/>
            <pc:sldMk cId="775932905" sldId="2074"/>
            <ac:spMk id="38" creationId="{7F3D6807-B3D5-4CC2-8DF3-54576CFF44AE}"/>
          </ac:spMkLst>
        </pc:spChg>
        <pc:spChg chg="mod">
          <ac:chgData name="Chris" userId="9bda497d-718b-4d62-aebb-9c642a527791" providerId="ADAL" clId="{2F5A79E8-BC3A-420F-9967-BC9F73CB7139}" dt="2020-04-17T20:51:46.039" v="1406" actId="1076"/>
          <ac:spMkLst>
            <pc:docMk/>
            <pc:sldMk cId="775932905" sldId="2074"/>
            <ac:spMk id="39" creationId="{CBB79DB6-A654-4AC5-9970-467AD771CCC3}"/>
          </ac:spMkLst>
        </pc:spChg>
        <pc:spChg chg="mod">
          <ac:chgData name="Chris" userId="9bda497d-718b-4d62-aebb-9c642a527791" providerId="ADAL" clId="{2F5A79E8-BC3A-420F-9967-BC9F73CB7139}" dt="2020-04-17T20:51:21.081" v="1403" actId="1076"/>
          <ac:spMkLst>
            <pc:docMk/>
            <pc:sldMk cId="775932905" sldId="2074"/>
            <ac:spMk id="40" creationId="{050A2E95-1FB6-4E05-AB89-5448C9C06196}"/>
          </ac:spMkLst>
        </pc:spChg>
        <pc:spChg chg="mod">
          <ac:chgData name="Chris" userId="9bda497d-718b-4d62-aebb-9c642a527791" providerId="ADAL" clId="{2F5A79E8-BC3A-420F-9967-BC9F73CB7139}" dt="2020-04-17T20:51:26.287" v="1404" actId="1076"/>
          <ac:spMkLst>
            <pc:docMk/>
            <pc:sldMk cId="775932905" sldId="2074"/>
            <ac:spMk id="41" creationId="{89E8B6AE-6F1E-4F85-8426-21261CDB17F7}"/>
          </ac:spMkLst>
        </pc:spChg>
        <pc:spChg chg="mod">
          <ac:chgData name="Chris" userId="9bda497d-718b-4d62-aebb-9c642a527791" providerId="ADAL" clId="{2F5A79E8-BC3A-420F-9967-BC9F73CB7139}" dt="2020-04-17T20:51:55.932" v="1407" actId="1076"/>
          <ac:spMkLst>
            <pc:docMk/>
            <pc:sldMk cId="775932905" sldId="2074"/>
            <ac:spMk id="42" creationId="{062C9147-CE81-4036-BCDE-D76CC2588BBD}"/>
          </ac:spMkLst>
        </pc:spChg>
        <pc:picChg chg="mod">
          <ac:chgData name="Chris" userId="9bda497d-718b-4d62-aebb-9c642a527791" providerId="ADAL" clId="{2F5A79E8-BC3A-420F-9967-BC9F73CB7139}" dt="2020-04-17T20:50:37.212" v="1396" actId="1076"/>
          <ac:picMkLst>
            <pc:docMk/>
            <pc:sldMk cId="775932905" sldId="2074"/>
            <ac:picMk id="4" creationId="{42697F23-775A-442E-A321-5FDA72A1EDC9}"/>
          </ac:picMkLst>
        </pc:picChg>
        <pc:picChg chg="mod">
          <ac:chgData name="Chris" userId="9bda497d-718b-4d62-aebb-9c642a527791" providerId="ADAL" clId="{2F5A79E8-BC3A-420F-9967-BC9F73CB7139}" dt="2020-04-17T20:51:40.790" v="1405" actId="1076"/>
          <ac:picMkLst>
            <pc:docMk/>
            <pc:sldMk cId="775932905" sldId="2074"/>
            <ac:picMk id="5" creationId="{A39FD16E-D5AB-480E-8B5E-8AF5D4FCA325}"/>
          </ac:picMkLst>
        </pc:picChg>
        <pc:picChg chg="del">
          <ac:chgData name="Chris" userId="9bda497d-718b-4d62-aebb-9c642a527791" providerId="ADAL" clId="{2F5A79E8-BC3A-420F-9967-BC9F73CB7139}" dt="2020-04-17T20:49:19.198" v="1385" actId="478"/>
          <ac:picMkLst>
            <pc:docMk/>
            <pc:sldMk cId="775932905" sldId="2074"/>
            <ac:picMk id="6" creationId="{DB33106A-38E0-484A-A9DD-1D1221DF41E6}"/>
          </ac:picMkLst>
        </pc:picChg>
        <pc:picChg chg="del">
          <ac:chgData name="Chris" userId="9bda497d-718b-4d62-aebb-9c642a527791" providerId="ADAL" clId="{2F5A79E8-BC3A-420F-9967-BC9F73CB7139}" dt="2020-04-17T20:49:17.883" v="1384" actId="478"/>
          <ac:picMkLst>
            <pc:docMk/>
            <pc:sldMk cId="775932905" sldId="2074"/>
            <ac:picMk id="19" creationId="{445C19A0-CFE1-4139-A311-34B5528456E6}"/>
          </ac:picMkLst>
        </pc:picChg>
        <pc:picChg chg="mod">
          <ac:chgData name="Chris" userId="9bda497d-718b-4d62-aebb-9c642a527791" providerId="ADAL" clId="{2F5A79E8-BC3A-420F-9967-BC9F73CB7139}" dt="2020-04-17T20:50:18.115" v="1393" actId="1076"/>
          <ac:picMkLst>
            <pc:docMk/>
            <pc:sldMk cId="775932905" sldId="2074"/>
            <ac:picMk id="20" creationId="{6B9A94C1-91C3-4ABF-990A-38197CE5F1B5}"/>
          </ac:picMkLst>
        </pc:picChg>
        <pc:picChg chg="mod">
          <ac:chgData name="Chris" userId="9bda497d-718b-4d62-aebb-9c642a527791" providerId="ADAL" clId="{2F5A79E8-BC3A-420F-9967-BC9F73CB7139}" dt="2020-04-17T20:50:05.164" v="1390" actId="1076"/>
          <ac:picMkLst>
            <pc:docMk/>
            <pc:sldMk cId="775932905" sldId="2074"/>
            <ac:picMk id="21" creationId="{1CC52288-0A17-4C5E-BB57-9664EEACE256}"/>
          </ac:picMkLst>
        </pc:picChg>
        <pc:picChg chg="add mod">
          <ac:chgData name="Chris" userId="9bda497d-718b-4d62-aebb-9c642a527791" providerId="ADAL" clId="{2F5A79E8-BC3A-420F-9967-BC9F73CB7139}" dt="2020-04-17T20:52:21.642" v="1411" actId="1076"/>
          <ac:picMkLst>
            <pc:docMk/>
            <pc:sldMk cId="775932905" sldId="2074"/>
            <ac:picMk id="22" creationId="{9E0D1342-363D-4BC5-9821-E168414D30C6}"/>
          </ac:picMkLst>
        </pc:picChg>
        <pc:picChg chg="add">
          <ac:chgData name="Chris" userId="9bda497d-718b-4d62-aebb-9c642a527791" providerId="ADAL" clId="{2F5A79E8-BC3A-420F-9967-BC9F73CB7139}" dt="2020-04-17T20:54:49.098" v="1443"/>
          <ac:picMkLst>
            <pc:docMk/>
            <pc:sldMk cId="775932905" sldId="2074"/>
            <ac:picMk id="24" creationId="{232E6678-AEB4-4E37-BE70-B7B368492B36}"/>
          </ac:picMkLst>
        </pc:picChg>
      </pc:sldChg>
      <pc:sldChg chg="addSp delSp add ord">
        <pc:chgData name="Chris" userId="9bda497d-718b-4d62-aebb-9c642a527791" providerId="ADAL" clId="{2F5A79E8-BC3A-420F-9967-BC9F73CB7139}" dt="2020-04-20T08:15:37.877" v="6394" actId="20578"/>
        <pc:sldMkLst>
          <pc:docMk/>
          <pc:sldMk cId="636285354" sldId="2077"/>
        </pc:sldMkLst>
        <pc:picChg chg="del">
          <ac:chgData name="Chris" userId="9bda497d-718b-4d62-aebb-9c642a527791" providerId="ADAL" clId="{2F5A79E8-BC3A-420F-9967-BC9F73CB7139}" dt="2020-04-17T20:49:27.624" v="1388" actId="478"/>
          <ac:picMkLst>
            <pc:docMk/>
            <pc:sldMk cId="636285354" sldId="2077"/>
            <ac:picMk id="10" creationId="{DFA6BF7E-B378-4AB0-9AAC-43BB59E4C379}"/>
          </ac:picMkLst>
        </pc:picChg>
        <pc:picChg chg="del">
          <ac:chgData name="Chris" userId="9bda497d-718b-4d62-aebb-9c642a527791" providerId="ADAL" clId="{2F5A79E8-BC3A-420F-9967-BC9F73CB7139}" dt="2020-04-17T20:49:28.808" v="1389" actId="478"/>
          <ac:picMkLst>
            <pc:docMk/>
            <pc:sldMk cId="636285354" sldId="2077"/>
            <ac:picMk id="11" creationId="{BA351D73-7450-4A8F-B32A-FDACB0D69353}"/>
          </ac:picMkLst>
        </pc:picChg>
        <pc:picChg chg="add">
          <ac:chgData name="Chris" userId="9bda497d-718b-4d62-aebb-9c642a527791" providerId="ADAL" clId="{2F5A79E8-BC3A-420F-9967-BC9F73CB7139}" dt="2020-04-17T20:54:44.317" v="1441"/>
          <ac:picMkLst>
            <pc:docMk/>
            <pc:sldMk cId="636285354" sldId="2077"/>
            <ac:picMk id="30" creationId="{0E4B2820-9C24-4F47-B4C0-B49961C4DDF4}"/>
          </ac:picMkLst>
        </pc:picChg>
      </pc:sldChg>
      <pc:sldChg chg="addSp delSp add">
        <pc:chgData name="Chris" userId="9bda497d-718b-4d62-aebb-9c642a527791" providerId="ADAL" clId="{2F5A79E8-BC3A-420F-9967-BC9F73CB7139}" dt="2020-04-17T20:54:45.817" v="1442"/>
        <pc:sldMkLst>
          <pc:docMk/>
          <pc:sldMk cId="3107463593" sldId="2078"/>
        </pc:sldMkLst>
        <pc:picChg chg="del">
          <ac:chgData name="Chris" userId="9bda497d-718b-4d62-aebb-9c642a527791" providerId="ADAL" clId="{2F5A79E8-BC3A-420F-9967-BC9F73CB7139}" dt="2020-04-17T20:49:23.424" v="1387" actId="478"/>
          <ac:picMkLst>
            <pc:docMk/>
            <pc:sldMk cId="3107463593" sldId="2078"/>
            <ac:picMk id="6" creationId="{DB33106A-38E0-484A-A9DD-1D1221DF41E6}"/>
          </ac:picMkLst>
        </pc:picChg>
        <pc:picChg chg="add">
          <ac:chgData name="Chris" userId="9bda497d-718b-4d62-aebb-9c642a527791" providerId="ADAL" clId="{2F5A79E8-BC3A-420F-9967-BC9F73CB7139}" dt="2020-04-17T20:54:45.817" v="1442"/>
          <ac:picMkLst>
            <pc:docMk/>
            <pc:sldMk cId="3107463593" sldId="2078"/>
            <ac:picMk id="12" creationId="{33BF4491-30E8-4DC8-B086-739A265E3FFE}"/>
          </ac:picMkLst>
        </pc:picChg>
        <pc:picChg chg="del">
          <ac:chgData name="Chris" userId="9bda497d-718b-4d62-aebb-9c642a527791" providerId="ADAL" clId="{2F5A79E8-BC3A-420F-9967-BC9F73CB7139}" dt="2020-04-17T20:49:22.116" v="1386" actId="478"/>
          <ac:picMkLst>
            <pc:docMk/>
            <pc:sldMk cId="3107463593" sldId="2078"/>
            <ac:picMk id="19" creationId="{445C19A0-CFE1-4139-A311-34B5528456E6}"/>
          </ac:picMkLst>
        </pc:picChg>
      </pc:sldChg>
      <pc:sldChg chg="delSp add del">
        <pc:chgData name="Chris" userId="9bda497d-718b-4d62-aebb-9c642a527791" providerId="ADAL" clId="{2F5A79E8-BC3A-420F-9967-BC9F73CB7139}" dt="2020-04-17T20:53:45.403" v="1436" actId="47"/>
        <pc:sldMkLst>
          <pc:docMk/>
          <pc:sldMk cId="3658610231" sldId="2080"/>
        </pc:sldMkLst>
        <pc:picChg chg="del">
          <ac:chgData name="Chris" userId="9bda497d-718b-4d62-aebb-9c642a527791" providerId="ADAL" clId="{2F5A79E8-BC3A-420F-9967-BC9F73CB7139}" dt="2020-04-17T20:49:13.995" v="1382" actId="478"/>
          <ac:picMkLst>
            <pc:docMk/>
            <pc:sldMk cId="3658610231" sldId="2080"/>
            <ac:picMk id="10" creationId="{DFA6BF7E-B378-4AB0-9AAC-43BB59E4C379}"/>
          </ac:picMkLst>
        </pc:picChg>
        <pc:picChg chg="del">
          <ac:chgData name="Chris" userId="9bda497d-718b-4d62-aebb-9c642a527791" providerId="ADAL" clId="{2F5A79E8-BC3A-420F-9967-BC9F73CB7139}" dt="2020-04-17T20:49:15.231" v="1383" actId="478"/>
          <ac:picMkLst>
            <pc:docMk/>
            <pc:sldMk cId="3658610231" sldId="2080"/>
            <ac:picMk id="11" creationId="{BA351D73-7450-4A8F-B32A-FDACB0D69353}"/>
          </ac:picMkLst>
        </pc:picChg>
      </pc:sldChg>
      <pc:sldChg chg="addSp delSp modSp add">
        <pc:chgData name="Chris" userId="9bda497d-718b-4d62-aebb-9c642a527791" providerId="ADAL" clId="{2F5A79E8-BC3A-420F-9967-BC9F73CB7139}" dt="2020-04-17T21:01:05.961" v="1559" actId="113"/>
        <pc:sldMkLst>
          <pc:docMk/>
          <pc:sldMk cId="1729586549" sldId="2081"/>
        </pc:sldMkLst>
        <pc:spChg chg="del">
          <ac:chgData name="Chris" userId="9bda497d-718b-4d62-aebb-9c642a527791" providerId="ADAL" clId="{2F5A79E8-BC3A-420F-9967-BC9F73CB7139}" dt="2020-04-17T20:55:43.679" v="1445" actId="478"/>
          <ac:spMkLst>
            <pc:docMk/>
            <pc:sldMk cId="1729586549" sldId="2081"/>
            <ac:spMk id="11" creationId="{D70198E1-F315-4E61-BF4C-12C97ACE14E2}"/>
          </ac:spMkLst>
        </pc:spChg>
        <pc:spChg chg="mod">
          <ac:chgData name="Chris" userId="9bda497d-718b-4d62-aebb-9c642a527791" providerId="ADAL" clId="{2F5A79E8-BC3A-420F-9967-BC9F73CB7139}" dt="2020-04-17T21:01:05.961" v="1559" actId="113"/>
          <ac:spMkLst>
            <pc:docMk/>
            <pc:sldMk cId="1729586549" sldId="2081"/>
            <ac:spMk id="15" creationId="{F0ADE191-4676-4406-ABCA-0BFD8C6EACAC}"/>
          </ac:spMkLst>
        </pc:spChg>
        <pc:picChg chg="del">
          <ac:chgData name="Chris" userId="9bda497d-718b-4d62-aebb-9c642a527791" providerId="ADAL" clId="{2F5A79E8-BC3A-420F-9967-BC9F73CB7139}" dt="2020-04-17T20:54:24.091" v="1439" actId="478"/>
          <ac:picMkLst>
            <pc:docMk/>
            <pc:sldMk cId="1729586549" sldId="2081"/>
            <ac:picMk id="6" creationId="{DB33106A-38E0-484A-A9DD-1D1221DF41E6}"/>
          </ac:picMkLst>
        </pc:picChg>
        <pc:picChg chg="del">
          <ac:chgData name="Chris" userId="9bda497d-718b-4d62-aebb-9c642a527791" providerId="ADAL" clId="{2F5A79E8-BC3A-420F-9967-BC9F73CB7139}" dt="2020-04-17T20:54:22.480" v="1438" actId="478"/>
          <ac:picMkLst>
            <pc:docMk/>
            <pc:sldMk cId="1729586549" sldId="2081"/>
            <ac:picMk id="19" creationId="{445C19A0-CFE1-4139-A311-34B5528456E6}"/>
          </ac:picMkLst>
        </pc:picChg>
        <pc:picChg chg="add">
          <ac:chgData name="Chris" userId="9bda497d-718b-4d62-aebb-9c642a527791" providerId="ADAL" clId="{2F5A79E8-BC3A-420F-9967-BC9F73CB7139}" dt="2020-04-17T20:54:51.966" v="1444"/>
          <ac:picMkLst>
            <pc:docMk/>
            <pc:sldMk cId="1729586549" sldId="2081"/>
            <ac:picMk id="53" creationId="{64C5C871-A293-4920-AF1C-AE8A559F50F4}"/>
          </ac:picMkLst>
        </pc:picChg>
      </pc:sldChg>
      <pc:sldChg chg="addSp delSp modSp add">
        <pc:chgData name="Chris" userId="9bda497d-718b-4d62-aebb-9c642a527791" providerId="ADAL" clId="{2F5A79E8-BC3A-420F-9967-BC9F73CB7139}" dt="2020-04-18T21:18:52.756" v="4723" actId="20577"/>
        <pc:sldMkLst>
          <pc:docMk/>
          <pc:sldMk cId="1259428405" sldId="2082"/>
        </pc:sldMkLst>
        <pc:spChg chg="del">
          <ac:chgData name="Chris" userId="9bda497d-718b-4d62-aebb-9c642a527791" providerId="ADAL" clId="{2F5A79E8-BC3A-420F-9967-BC9F73CB7139}" dt="2020-04-17T20:56:43.729" v="1448" actId="478"/>
          <ac:spMkLst>
            <pc:docMk/>
            <pc:sldMk cId="1259428405" sldId="2082"/>
            <ac:spMk id="2" creationId="{62EB33F7-71E8-409A-B567-7779DDF3C6B4}"/>
          </ac:spMkLst>
        </pc:spChg>
        <pc:spChg chg="del">
          <ac:chgData name="Chris" userId="9bda497d-718b-4d62-aebb-9c642a527791" providerId="ADAL" clId="{2F5A79E8-BC3A-420F-9967-BC9F73CB7139}" dt="2020-04-17T20:56:40.340" v="1447" actId="478"/>
          <ac:spMkLst>
            <pc:docMk/>
            <pc:sldMk cId="1259428405" sldId="2082"/>
            <ac:spMk id="3" creationId="{92AC5BC5-1144-469A-9A0E-C80567EE5F20}"/>
          </ac:spMkLst>
        </pc:spChg>
        <pc:spChg chg="add del">
          <ac:chgData name="Chris" userId="9bda497d-718b-4d62-aebb-9c642a527791" providerId="ADAL" clId="{2F5A79E8-BC3A-420F-9967-BC9F73CB7139}" dt="2020-04-17T21:05:01.514" v="1561" actId="478"/>
          <ac:spMkLst>
            <pc:docMk/>
            <pc:sldMk cId="1259428405" sldId="2082"/>
            <ac:spMk id="4" creationId="{EA305B78-BB50-47B4-B7DC-7C9A919902B5}"/>
          </ac:spMkLst>
        </pc:spChg>
        <pc:spChg chg="add mod">
          <ac:chgData name="Chris" userId="9bda497d-718b-4d62-aebb-9c642a527791" providerId="ADAL" clId="{2F5A79E8-BC3A-420F-9967-BC9F73CB7139}" dt="2020-04-17T21:05:19.831" v="1613" actId="20577"/>
          <ac:spMkLst>
            <pc:docMk/>
            <pc:sldMk cId="1259428405" sldId="2082"/>
            <ac:spMk id="5" creationId="{52418099-BC95-48F2-AB7B-89D8744F3AA2}"/>
          </ac:spMkLst>
        </pc:spChg>
        <pc:spChg chg="add mod">
          <ac:chgData name="Chris" userId="9bda497d-718b-4d62-aebb-9c642a527791" providerId="ADAL" clId="{2F5A79E8-BC3A-420F-9967-BC9F73CB7139}" dt="2020-04-17T21:32:47.457" v="2237" actId="14100"/>
          <ac:spMkLst>
            <pc:docMk/>
            <pc:sldMk cId="1259428405" sldId="2082"/>
            <ac:spMk id="6" creationId="{8DE3ABFC-59F0-43E6-8336-9FE0055CA7DD}"/>
          </ac:spMkLst>
        </pc:spChg>
        <pc:spChg chg="add mod">
          <ac:chgData name="Chris" userId="9bda497d-718b-4d62-aebb-9c642a527791" providerId="ADAL" clId="{2F5A79E8-BC3A-420F-9967-BC9F73CB7139}" dt="2020-04-17T21:32:52.154" v="2238" actId="1076"/>
          <ac:spMkLst>
            <pc:docMk/>
            <pc:sldMk cId="1259428405" sldId="2082"/>
            <ac:spMk id="8" creationId="{9528FD80-2439-4A0F-BC9A-E95BB53FA11D}"/>
          </ac:spMkLst>
        </pc:spChg>
        <pc:spChg chg="add mod">
          <ac:chgData name="Chris" userId="9bda497d-718b-4d62-aebb-9c642a527791" providerId="ADAL" clId="{2F5A79E8-BC3A-420F-9967-BC9F73CB7139}" dt="2020-04-17T21:07:57.470" v="1664" actId="1076"/>
          <ac:spMkLst>
            <pc:docMk/>
            <pc:sldMk cId="1259428405" sldId="2082"/>
            <ac:spMk id="9" creationId="{62B1C83D-1209-4DC8-B7D6-D13690297C8A}"/>
          </ac:spMkLst>
        </pc:spChg>
        <pc:spChg chg="add mod">
          <ac:chgData name="Chris" userId="9bda497d-718b-4d62-aebb-9c642a527791" providerId="ADAL" clId="{2F5A79E8-BC3A-420F-9967-BC9F73CB7139}" dt="2020-04-17T22:20:31.422" v="2524" actId="14100"/>
          <ac:spMkLst>
            <pc:docMk/>
            <pc:sldMk cId="1259428405" sldId="2082"/>
            <ac:spMk id="10" creationId="{CA08D975-10F4-4EC7-8B01-E869595EFB5A}"/>
          </ac:spMkLst>
        </pc:spChg>
        <pc:spChg chg="add mod">
          <ac:chgData name="Chris" userId="9bda497d-718b-4d62-aebb-9c642a527791" providerId="ADAL" clId="{2F5A79E8-BC3A-420F-9967-BC9F73CB7139}" dt="2020-04-17T22:20:30.916" v="2523" actId="14100"/>
          <ac:spMkLst>
            <pc:docMk/>
            <pc:sldMk cId="1259428405" sldId="2082"/>
            <ac:spMk id="11" creationId="{BE875E5A-A893-4B61-9D20-5CAB5F3004D0}"/>
          </ac:spMkLst>
        </pc:spChg>
        <pc:spChg chg="add mod">
          <ac:chgData name="Chris" userId="9bda497d-718b-4d62-aebb-9c642a527791" providerId="ADAL" clId="{2F5A79E8-BC3A-420F-9967-BC9F73CB7139}" dt="2020-04-17T22:20:29.980" v="2521" actId="14100"/>
          <ac:spMkLst>
            <pc:docMk/>
            <pc:sldMk cId="1259428405" sldId="2082"/>
            <ac:spMk id="12" creationId="{900C52F8-E8DF-4E84-B9E6-CDD72D272E74}"/>
          </ac:spMkLst>
        </pc:spChg>
        <pc:spChg chg="add mod">
          <ac:chgData name="Chris" userId="9bda497d-718b-4d62-aebb-9c642a527791" providerId="ADAL" clId="{2F5A79E8-BC3A-420F-9967-BC9F73CB7139}" dt="2020-04-17T22:20:29.469" v="2520" actId="14100"/>
          <ac:spMkLst>
            <pc:docMk/>
            <pc:sldMk cId="1259428405" sldId="2082"/>
            <ac:spMk id="13" creationId="{ADB49A90-B820-4870-AE0A-1535F691E60E}"/>
          </ac:spMkLst>
        </pc:spChg>
        <pc:spChg chg="add mod">
          <ac:chgData name="Chris" userId="9bda497d-718b-4d62-aebb-9c642a527791" providerId="ADAL" clId="{2F5A79E8-BC3A-420F-9967-BC9F73CB7139}" dt="2020-04-17T21:27:01.357" v="2132" actId="14100"/>
          <ac:spMkLst>
            <pc:docMk/>
            <pc:sldMk cId="1259428405" sldId="2082"/>
            <ac:spMk id="14" creationId="{294FAC0B-50D4-43CC-925F-22E8A9FD9C8E}"/>
          </ac:spMkLst>
        </pc:spChg>
        <pc:spChg chg="add mod">
          <ac:chgData name="Chris" userId="9bda497d-718b-4d62-aebb-9c642a527791" providerId="ADAL" clId="{2F5A79E8-BC3A-420F-9967-BC9F73CB7139}" dt="2020-04-17T21:12:36.154" v="1760" actId="108"/>
          <ac:spMkLst>
            <pc:docMk/>
            <pc:sldMk cId="1259428405" sldId="2082"/>
            <ac:spMk id="15" creationId="{30E145D6-2B3B-425F-97EF-F3A390D8C968}"/>
          </ac:spMkLst>
        </pc:spChg>
        <pc:spChg chg="add mod">
          <ac:chgData name="Chris" userId="9bda497d-718b-4d62-aebb-9c642a527791" providerId="ADAL" clId="{2F5A79E8-BC3A-420F-9967-BC9F73CB7139}" dt="2020-04-17T21:13:05.429" v="1780" actId="1076"/>
          <ac:spMkLst>
            <pc:docMk/>
            <pc:sldMk cId="1259428405" sldId="2082"/>
            <ac:spMk id="16" creationId="{F7FE26B5-ACBD-4D1C-ADA7-E2D9196E3FDB}"/>
          </ac:spMkLst>
        </pc:spChg>
        <pc:spChg chg="add mod">
          <ac:chgData name="Chris" userId="9bda497d-718b-4d62-aebb-9c642a527791" providerId="ADAL" clId="{2F5A79E8-BC3A-420F-9967-BC9F73CB7139}" dt="2020-04-17T21:13:18.145" v="1788" actId="20577"/>
          <ac:spMkLst>
            <pc:docMk/>
            <pc:sldMk cId="1259428405" sldId="2082"/>
            <ac:spMk id="17" creationId="{7241DBB2-3B0A-4210-810A-772714DFE5E8}"/>
          </ac:spMkLst>
        </pc:spChg>
        <pc:spChg chg="add mod">
          <ac:chgData name="Chris" userId="9bda497d-718b-4d62-aebb-9c642a527791" providerId="ADAL" clId="{2F5A79E8-BC3A-420F-9967-BC9F73CB7139}" dt="2020-04-17T21:24:46.058" v="2058" actId="14100"/>
          <ac:spMkLst>
            <pc:docMk/>
            <pc:sldMk cId="1259428405" sldId="2082"/>
            <ac:spMk id="18" creationId="{B0474520-A31D-4B69-B08C-5D54D61B6216}"/>
          </ac:spMkLst>
        </pc:spChg>
        <pc:spChg chg="add mod">
          <ac:chgData name="Chris" userId="9bda497d-718b-4d62-aebb-9c642a527791" providerId="ADAL" clId="{2F5A79E8-BC3A-420F-9967-BC9F73CB7139}" dt="2020-04-18T21:18:52.756" v="4723" actId="20577"/>
          <ac:spMkLst>
            <pc:docMk/>
            <pc:sldMk cId="1259428405" sldId="2082"/>
            <ac:spMk id="19" creationId="{B0FAC2A1-6D46-44EF-91A3-6459A1843867}"/>
          </ac:spMkLst>
        </pc:spChg>
        <pc:spChg chg="add mod">
          <ac:chgData name="Chris" userId="9bda497d-718b-4d62-aebb-9c642a527791" providerId="ADAL" clId="{2F5A79E8-BC3A-420F-9967-BC9F73CB7139}" dt="2020-04-17T22:18:08.826" v="2487" actId="20577"/>
          <ac:spMkLst>
            <pc:docMk/>
            <pc:sldMk cId="1259428405" sldId="2082"/>
            <ac:spMk id="20" creationId="{AFCF0E8A-6476-413E-941F-040F861AC9CB}"/>
          </ac:spMkLst>
        </pc:spChg>
        <pc:spChg chg="add mod">
          <ac:chgData name="Chris" userId="9bda497d-718b-4d62-aebb-9c642a527791" providerId="ADAL" clId="{2F5A79E8-BC3A-420F-9967-BC9F73CB7139}" dt="2020-04-17T22:20:48.193" v="2525" actId="14100"/>
          <ac:spMkLst>
            <pc:docMk/>
            <pc:sldMk cId="1259428405" sldId="2082"/>
            <ac:spMk id="21" creationId="{9D41AB6C-BE52-4E17-84ED-430418687A84}"/>
          </ac:spMkLst>
        </pc:spChg>
        <pc:spChg chg="add del mod">
          <ac:chgData name="Chris" userId="9bda497d-718b-4d62-aebb-9c642a527791" providerId="ADAL" clId="{2F5A79E8-BC3A-420F-9967-BC9F73CB7139}" dt="2020-04-17T22:19:08.843" v="2500" actId="478"/>
          <ac:spMkLst>
            <pc:docMk/>
            <pc:sldMk cId="1259428405" sldId="2082"/>
            <ac:spMk id="22" creationId="{8F2387FC-3E25-4B1F-98F3-2B40F49A2C91}"/>
          </ac:spMkLst>
        </pc:spChg>
        <pc:picChg chg="add">
          <ac:chgData name="Chris" userId="9bda497d-718b-4d62-aebb-9c642a527791" providerId="ADAL" clId="{2F5A79E8-BC3A-420F-9967-BC9F73CB7139}" dt="2020-04-17T21:06:52.811" v="1621"/>
          <ac:picMkLst>
            <pc:docMk/>
            <pc:sldMk cId="1259428405" sldId="2082"/>
            <ac:picMk id="7" creationId="{63176BF8-CB68-4B55-A2FB-756BBA4C3BEE}"/>
          </ac:picMkLst>
        </pc:picChg>
      </pc:sldChg>
      <pc:sldChg chg="addSp delSp modSp add">
        <pc:chgData name="Chris" userId="9bda497d-718b-4d62-aebb-9c642a527791" providerId="ADAL" clId="{2F5A79E8-BC3A-420F-9967-BC9F73CB7139}" dt="2020-04-19T12:20:21.384" v="4801" actId="20577"/>
        <pc:sldMkLst>
          <pc:docMk/>
          <pc:sldMk cId="3559166931" sldId="2083"/>
        </pc:sldMkLst>
        <pc:spChg chg="mod">
          <ac:chgData name="Chris" userId="9bda497d-718b-4d62-aebb-9c642a527791" providerId="ADAL" clId="{2F5A79E8-BC3A-420F-9967-BC9F73CB7139}" dt="2020-04-18T14:16:16.908" v="2631" actId="20577"/>
          <ac:spMkLst>
            <pc:docMk/>
            <pc:sldMk cId="3559166931" sldId="2083"/>
            <ac:spMk id="2" creationId="{9AB2569C-949A-44EF-B378-9CBEE9305558}"/>
          </ac:spMkLst>
        </pc:spChg>
        <pc:spChg chg="add mod">
          <ac:chgData name="Chris" userId="9bda497d-718b-4d62-aebb-9c642a527791" providerId="ADAL" clId="{2F5A79E8-BC3A-420F-9967-BC9F73CB7139}" dt="2020-04-18T14:14:24.705" v="2615" actId="1076"/>
          <ac:spMkLst>
            <pc:docMk/>
            <pc:sldMk cId="3559166931" sldId="2083"/>
            <ac:spMk id="11" creationId="{C9D8C072-096E-4882-B6DB-C6E8F088396A}"/>
          </ac:spMkLst>
        </pc:spChg>
        <pc:spChg chg="add del mod">
          <ac:chgData name="Chris" userId="9bda497d-718b-4d62-aebb-9c642a527791" providerId="ADAL" clId="{2F5A79E8-BC3A-420F-9967-BC9F73CB7139}" dt="2020-04-17T21:44:46.104" v="2291" actId="478"/>
          <ac:spMkLst>
            <pc:docMk/>
            <pc:sldMk cId="3559166931" sldId="2083"/>
            <ac:spMk id="13" creationId="{C3745146-6E11-4186-9A4B-67C2D1E07B33}"/>
          </ac:spMkLst>
        </pc:spChg>
        <pc:spChg chg="add mod">
          <ac:chgData name="Chris" userId="9bda497d-718b-4d62-aebb-9c642a527791" providerId="ADAL" clId="{2F5A79E8-BC3A-420F-9967-BC9F73CB7139}" dt="2020-04-18T14:14:10.308" v="2612" actId="1076"/>
          <ac:spMkLst>
            <pc:docMk/>
            <pc:sldMk cId="3559166931" sldId="2083"/>
            <ac:spMk id="17" creationId="{EBC3BD0A-5161-40CB-BC0E-81C823B2A715}"/>
          </ac:spMkLst>
        </pc:spChg>
        <pc:spChg chg="add del">
          <ac:chgData name="Chris" userId="9bda497d-718b-4d62-aebb-9c642a527791" providerId="ADAL" clId="{2F5A79E8-BC3A-420F-9967-BC9F73CB7139}" dt="2020-04-18T14:10:14.837" v="2568"/>
          <ac:spMkLst>
            <pc:docMk/>
            <pc:sldMk cId="3559166931" sldId="2083"/>
            <ac:spMk id="18" creationId="{E61DB92D-007F-4591-B4ED-EE7B5A2711BB}"/>
          </ac:spMkLst>
        </pc:spChg>
        <pc:spChg chg="add mod">
          <ac:chgData name="Chris" userId="9bda497d-718b-4d62-aebb-9c642a527791" providerId="ADAL" clId="{2F5A79E8-BC3A-420F-9967-BC9F73CB7139}" dt="2020-04-18T14:14:29.828" v="2616" actId="1076"/>
          <ac:spMkLst>
            <pc:docMk/>
            <pc:sldMk cId="3559166931" sldId="2083"/>
            <ac:spMk id="19" creationId="{5ABD7F8B-05E4-4A85-959C-C1DD7074D6B0}"/>
          </ac:spMkLst>
        </pc:spChg>
        <pc:spChg chg="add del mod">
          <ac:chgData name="Chris" userId="9bda497d-718b-4d62-aebb-9c642a527791" providerId="ADAL" clId="{2F5A79E8-BC3A-420F-9967-BC9F73CB7139}" dt="2020-04-17T21:46:00.877" v="2301" actId="478"/>
          <ac:spMkLst>
            <pc:docMk/>
            <pc:sldMk cId="3559166931" sldId="2083"/>
            <ac:spMk id="19" creationId="{A185E38B-ED8D-4AE8-9386-96AF8D0B464F}"/>
          </ac:spMkLst>
        </pc:spChg>
        <pc:spChg chg="add mod">
          <ac:chgData name="Chris" userId="9bda497d-718b-4d62-aebb-9c642a527791" providerId="ADAL" clId="{2F5A79E8-BC3A-420F-9967-BC9F73CB7139}" dt="2020-04-17T21:48:18.854" v="2334" actId="1076"/>
          <ac:spMkLst>
            <pc:docMk/>
            <pc:sldMk cId="3559166931" sldId="2083"/>
            <ac:spMk id="20" creationId="{F5064A7B-6EB2-4B8C-840B-07A322D4BC2F}"/>
          </ac:spMkLst>
        </pc:spChg>
        <pc:spChg chg="add mod">
          <ac:chgData name="Chris" userId="9bda497d-718b-4d62-aebb-9c642a527791" providerId="ADAL" clId="{2F5A79E8-BC3A-420F-9967-BC9F73CB7139}" dt="2020-04-17T21:48:22.095" v="2335" actId="1076"/>
          <ac:spMkLst>
            <pc:docMk/>
            <pc:sldMk cId="3559166931" sldId="2083"/>
            <ac:spMk id="21" creationId="{7EE048BC-8ADE-4E6B-A701-CFECE92AF73F}"/>
          </ac:spMkLst>
        </pc:spChg>
        <pc:spChg chg="add del mod">
          <ac:chgData name="Chris" userId="9bda497d-718b-4d62-aebb-9c642a527791" providerId="ADAL" clId="{2F5A79E8-BC3A-420F-9967-BC9F73CB7139}" dt="2020-04-18T14:15:21.647" v="2621" actId="478"/>
          <ac:spMkLst>
            <pc:docMk/>
            <pc:sldMk cId="3559166931" sldId="2083"/>
            <ac:spMk id="22" creationId="{12CAD8A8-2908-4BC3-B010-8E9DC69EA98B}"/>
          </ac:spMkLst>
        </pc:spChg>
        <pc:spChg chg="del">
          <ac:chgData name="Chris" userId="9bda497d-718b-4d62-aebb-9c642a527791" providerId="ADAL" clId="{2F5A79E8-BC3A-420F-9967-BC9F73CB7139}" dt="2020-04-17T21:29:28.847" v="2148" actId="478"/>
          <ac:spMkLst>
            <pc:docMk/>
            <pc:sldMk cId="3559166931" sldId="2083"/>
            <ac:spMk id="22" creationId="{C866E5D0-15BA-40D6-9555-ACE8D85102F7}"/>
          </ac:spMkLst>
        </pc:spChg>
        <pc:spChg chg="add mod">
          <ac:chgData name="Chris" userId="9bda497d-718b-4d62-aebb-9c642a527791" providerId="ADAL" clId="{2F5A79E8-BC3A-420F-9967-BC9F73CB7139}" dt="2020-04-18T14:21:31.978" v="2967" actId="1076"/>
          <ac:spMkLst>
            <pc:docMk/>
            <pc:sldMk cId="3559166931" sldId="2083"/>
            <ac:spMk id="23" creationId="{C03CE454-2A28-42EA-816E-DCD67F937784}"/>
          </ac:spMkLst>
        </pc:spChg>
        <pc:spChg chg="del">
          <ac:chgData name="Chris" userId="9bda497d-718b-4d62-aebb-9c642a527791" providerId="ADAL" clId="{2F5A79E8-BC3A-420F-9967-BC9F73CB7139}" dt="2020-04-17T21:29:31.676" v="2150" actId="478"/>
          <ac:spMkLst>
            <pc:docMk/>
            <pc:sldMk cId="3559166931" sldId="2083"/>
            <ac:spMk id="24" creationId="{4BFFCB9E-15D0-4961-AE2C-5F4E92DED815}"/>
          </ac:spMkLst>
        </pc:spChg>
        <pc:spChg chg="add mod">
          <ac:chgData name="Chris" userId="9bda497d-718b-4d62-aebb-9c642a527791" providerId="ADAL" clId="{2F5A79E8-BC3A-420F-9967-BC9F73CB7139}" dt="2020-04-17T21:48:28.462" v="2337" actId="1076"/>
          <ac:spMkLst>
            <pc:docMk/>
            <pc:sldMk cId="3559166931" sldId="2083"/>
            <ac:spMk id="25" creationId="{41DC9042-D0A3-495C-9293-95259D7F6CEA}"/>
          </ac:spMkLst>
        </pc:spChg>
        <pc:spChg chg="del">
          <ac:chgData name="Chris" userId="9bda497d-718b-4d62-aebb-9c642a527791" providerId="ADAL" clId="{2F5A79E8-BC3A-420F-9967-BC9F73CB7139}" dt="2020-04-17T21:35:10.964" v="2248" actId="478"/>
          <ac:spMkLst>
            <pc:docMk/>
            <pc:sldMk cId="3559166931" sldId="2083"/>
            <ac:spMk id="30" creationId="{244971C6-473A-4827-881D-21843FA26CE8}"/>
          </ac:spMkLst>
        </pc:spChg>
        <pc:spChg chg="add mod">
          <ac:chgData name="Chris" userId="9bda497d-718b-4d62-aebb-9c642a527791" providerId="ADAL" clId="{2F5A79E8-BC3A-420F-9967-BC9F73CB7139}" dt="2020-04-18T14:14:02.555" v="2611" actId="1076"/>
          <ac:spMkLst>
            <pc:docMk/>
            <pc:sldMk cId="3559166931" sldId="2083"/>
            <ac:spMk id="30" creationId="{BB9B67BC-7737-4B70-9160-0AAA1D5449F5}"/>
          </ac:spMkLst>
        </pc:spChg>
        <pc:spChg chg="add mod">
          <ac:chgData name="Chris" userId="9bda497d-718b-4d62-aebb-9c642a527791" providerId="ADAL" clId="{2F5A79E8-BC3A-420F-9967-BC9F73CB7139}" dt="2020-04-18T14:16:02.570" v="2629" actId="14100"/>
          <ac:spMkLst>
            <pc:docMk/>
            <pc:sldMk cId="3559166931" sldId="2083"/>
            <ac:spMk id="31" creationId="{E4F62352-BDA9-4F49-B89D-232141F56EAB}"/>
          </ac:spMkLst>
        </pc:spChg>
        <pc:spChg chg="add mod">
          <ac:chgData name="Chris" userId="9bda497d-718b-4d62-aebb-9c642a527791" providerId="ADAL" clId="{2F5A79E8-BC3A-420F-9967-BC9F73CB7139}" dt="2020-04-18T14:15:48.217" v="2625" actId="14100"/>
          <ac:spMkLst>
            <pc:docMk/>
            <pc:sldMk cId="3559166931" sldId="2083"/>
            <ac:spMk id="32" creationId="{2C2BC6DD-8D1F-464F-9679-CD6FD7209518}"/>
          </ac:spMkLst>
        </pc:spChg>
        <pc:spChg chg="mod">
          <ac:chgData name="Chris" userId="9bda497d-718b-4d62-aebb-9c642a527791" providerId="ADAL" clId="{2F5A79E8-BC3A-420F-9967-BC9F73CB7139}" dt="2020-04-18T14:29:37.235" v="3204" actId="20577"/>
          <ac:spMkLst>
            <pc:docMk/>
            <pc:sldMk cId="3559166931" sldId="2083"/>
            <ac:spMk id="33" creationId="{78426012-7483-4657-AA6C-7CA4C8101ED5}"/>
          </ac:spMkLst>
        </pc:spChg>
        <pc:spChg chg="add mod">
          <ac:chgData name="Chris" userId="9bda497d-718b-4d62-aebb-9c642a527791" providerId="ADAL" clId="{2F5A79E8-BC3A-420F-9967-BC9F73CB7139}" dt="2020-04-19T12:20:21.384" v="4801" actId="20577"/>
          <ac:spMkLst>
            <pc:docMk/>
            <pc:sldMk cId="3559166931" sldId="2083"/>
            <ac:spMk id="34" creationId="{01EF3838-2BEE-4F55-B274-99AFB3BC7FBB}"/>
          </ac:spMkLst>
        </pc:spChg>
        <pc:spChg chg="add mod">
          <ac:chgData name="Chris" userId="9bda497d-718b-4d62-aebb-9c642a527791" providerId="ADAL" clId="{2F5A79E8-BC3A-420F-9967-BC9F73CB7139}" dt="2020-04-18T14:24:08.409" v="3080" actId="1076"/>
          <ac:spMkLst>
            <pc:docMk/>
            <pc:sldMk cId="3559166931" sldId="2083"/>
            <ac:spMk id="35" creationId="{9C3F2905-4D8E-41AF-BC8F-785F470E19B8}"/>
          </ac:spMkLst>
        </pc:spChg>
        <pc:spChg chg="add mod">
          <ac:chgData name="Chris" userId="9bda497d-718b-4d62-aebb-9c642a527791" providerId="ADAL" clId="{2F5A79E8-BC3A-420F-9967-BC9F73CB7139}" dt="2020-04-18T14:28:06.357" v="3151" actId="20577"/>
          <ac:spMkLst>
            <pc:docMk/>
            <pc:sldMk cId="3559166931" sldId="2083"/>
            <ac:spMk id="36" creationId="{54ABDD4A-7306-468B-8FFD-79DD20BA067D}"/>
          </ac:spMkLst>
        </pc:spChg>
        <pc:spChg chg="add del">
          <ac:chgData name="Chris" userId="9bda497d-718b-4d62-aebb-9c642a527791" providerId="ADAL" clId="{2F5A79E8-BC3A-420F-9967-BC9F73CB7139}" dt="2020-04-18T14:25:41.434" v="3083"/>
          <ac:spMkLst>
            <pc:docMk/>
            <pc:sldMk cId="3559166931" sldId="2083"/>
            <ac:spMk id="37" creationId="{49D6DACB-FCFC-46BA-AF25-35CCD855C827}"/>
          </ac:spMkLst>
        </pc:spChg>
        <pc:spChg chg="add mod">
          <ac:chgData name="Chris" userId="9bda497d-718b-4d62-aebb-9c642a527791" providerId="ADAL" clId="{2F5A79E8-BC3A-420F-9967-BC9F73CB7139}" dt="2020-04-18T14:28:58.096" v="3170" actId="20577"/>
          <ac:spMkLst>
            <pc:docMk/>
            <pc:sldMk cId="3559166931" sldId="2083"/>
            <ac:spMk id="38" creationId="{028C26F2-0810-4EB9-B206-5D39ACA5AE3C}"/>
          </ac:spMkLst>
        </pc:spChg>
        <pc:spChg chg="add del mod">
          <ac:chgData name="Chris" userId="9bda497d-718b-4d62-aebb-9c642a527791" providerId="ADAL" clId="{2F5A79E8-BC3A-420F-9967-BC9F73CB7139}" dt="2020-04-18T14:28:51.385" v="3159"/>
          <ac:spMkLst>
            <pc:docMk/>
            <pc:sldMk cId="3559166931" sldId="2083"/>
            <ac:spMk id="39" creationId="{EE7E667F-2C1D-4F99-99A9-108E0712E7AD}"/>
          </ac:spMkLst>
        </pc:spChg>
        <pc:spChg chg="del">
          <ac:chgData name="Chris" userId="9bda497d-718b-4d62-aebb-9c642a527791" providerId="ADAL" clId="{2F5A79E8-BC3A-420F-9967-BC9F73CB7139}" dt="2020-04-17T21:43:59.378" v="2289" actId="478"/>
          <ac:spMkLst>
            <pc:docMk/>
            <pc:sldMk cId="3559166931" sldId="2083"/>
            <ac:spMk id="43" creationId="{304EF2A9-9889-47EF-83B6-D22695E76C21}"/>
          </ac:spMkLst>
        </pc:spChg>
        <pc:picChg chg="add del mod">
          <ac:chgData name="Chris" userId="9bda497d-718b-4d62-aebb-9c642a527791" providerId="ADAL" clId="{2F5A79E8-BC3A-420F-9967-BC9F73CB7139}" dt="2020-04-18T14:09:54.912" v="2561" actId="478"/>
          <ac:picMkLst>
            <pc:docMk/>
            <pc:sldMk cId="3559166931" sldId="2083"/>
            <ac:picMk id="4" creationId="{6D4D073B-2641-4492-B1C5-D99F140A59C2}"/>
          </ac:picMkLst>
        </pc:picChg>
        <pc:picChg chg="add del mod">
          <ac:chgData name="Chris" userId="9bda497d-718b-4d62-aebb-9c642a527791" providerId="ADAL" clId="{2F5A79E8-BC3A-420F-9967-BC9F73CB7139}" dt="2020-04-18T14:13:09.284" v="2591" actId="478"/>
          <ac:picMkLst>
            <pc:docMk/>
            <pc:sldMk cId="3559166931" sldId="2083"/>
            <ac:picMk id="5" creationId="{F7A08714-0EEF-471E-815C-E72A8A82E949}"/>
          </ac:picMkLst>
        </pc:picChg>
        <pc:picChg chg="add mod">
          <ac:chgData name="Chris" userId="9bda497d-718b-4d62-aebb-9c642a527791" providerId="ADAL" clId="{2F5A79E8-BC3A-420F-9967-BC9F73CB7139}" dt="2020-04-18T14:14:35.376" v="2617" actId="1076"/>
          <ac:picMkLst>
            <pc:docMk/>
            <pc:sldMk cId="3559166931" sldId="2083"/>
            <ac:picMk id="6" creationId="{C7922429-3462-4BAA-A1E1-E7A127D445EC}"/>
          </ac:picMkLst>
        </pc:picChg>
        <pc:picChg chg="add del mod">
          <ac:chgData name="Chris" userId="9bda497d-718b-4d62-aebb-9c642a527791" providerId="ADAL" clId="{2F5A79E8-BC3A-420F-9967-BC9F73CB7139}" dt="2020-04-18T14:13:09.284" v="2591" actId="478"/>
          <ac:picMkLst>
            <pc:docMk/>
            <pc:sldMk cId="3559166931" sldId="2083"/>
            <ac:picMk id="8" creationId="{5ABA66F2-0FDD-44CF-88AF-573154BC44DE}"/>
          </ac:picMkLst>
        </pc:picChg>
        <pc:picChg chg="add mod">
          <ac:chgData name="Chris" userId="9bda497d-718b-4d62-aebb-9c642a527791" providerId="ADAL" clId="{2F5A79E8-BC3A-420F-9967-BC9F73CB7139}" dt="2020-04-18T14:13:35.626" v="2595" actId="208"/>
          <ac:picMkLst>
            <pc:docMk/>
            <pc:sldMk cId="3559166931" sldId="2083"/>
            <ac:picMk id="10" creationId="{D68B78D3-83F6-4BB8-8C62-FE5FD89AAF04}"/>
          </ac:picMkLst>
        </pc:picChg>
        <pc:picChg chg="add mod">
          <ac:chgData name="Chris" userId="9bda497d-718b-4d62-aebb-9c642a527791" providerId="ADAL" clId="{2F5A79E8-BC3A-420F-9967-BC9F73CB7139}" dt="2020-04-18T14:14:12.208" v="2613" actId="1076"/>
          <ac:picMkLst>
            <pc:docMk/>
            <pc:sldMk cId="3559166931" sldId="2083"/>
            <ac:picMk id="15" creationId="{ABFE7679-CE5D-45A1-9174-EB9067EF8130}"/>
          </ac:picMkLst>
        </pc:picChg>
        <pc:picChg chg="add del mod">
          <ac:chgData name="Chris" userId="9bda497d-718b-4d62-aebb-9c642a527791" providerId="ADAL" clId="{2F5A79E8-BC3A-420F-9967-BC9F73CB7139}" dt="2020-04-17T21:44:44.596" v="2290" actId="478"/>
          <ac:picMkLst>
            <pc:docMk/>
            <pc:sldMk cId="3559166931" sldId="2083"/>
            <ac:picMk id="18" creationId="{702A04B4-8D83-4F69-876C-CA62A7151745}"/>
          </ac:picMkLst>
        </pc:picChg>
        <pc:picChg chg="add mod">
          <ac:chgData name="Chris" userId="9bda497d-718b-4d62-aebb-9c642a527791" providerId="ADAL" clId="{2F5A79E8-BC3A-420F-9967-BC9F73CB7139}" dt="2020-04-17T21:50:42.780" v="2340" actId="1076"/>
          <ac:picMkLst>
            <pc:docMk/>
            <pc:sldMk cId="3559166931" sldId="2083"/>
            <ac:picMk id="26" creationId="{2278A0BF-B404-496E-B3B9-C07F899C0717}"/>
          </ac:picMkLst>
        </pc:picChg>
        <pc:picChg chg="add mod">
          <ac:chgData name="Chris" userId="9bda497d-718b-4d62-aebb-9c642a527791" providerId="ADAL" clId="{2F5A79E8-BC3A-420F-9967-BC9F73CB7139}" dt="2020-04-17T21:51:15.648" v="2347" actId="1076"/>
          <ac:picMkLst>
            <pc:docMk/>
            <pc:sldMk cId="3559166931" sldId="2083"/>
            <ac:picMk id="27" creationId="{BF9DC153-EB9C-4578-874A-6ABF31DC92DB}"/>
          </ac:picMkLst>
        </pc:picChg>
        <pc:picChg chg="add mod">
          <ac:chgData name="Chris" userId="9bda497d-718b-4d62-aebb-9c642a527791" providerId="ADAL" clId="{2F5A79E8-BC3A-420F-9967-BC9F73CB7139}" dt="2020-04-17T21:52:20.261" v="2354" actId="1076"/>
          <ac:picMkLst>
            <pc:docMk/>
            <pc:sldMk cId="3559166931" sldId="2083"/>
            <ac:picMk id="28" creationId="{AB3A3CC0-BFB5-4E1B-A735-3B2FC8906B9E}"/>
          </ac:picMkLst>
        </pc:picChg>
        <pc:picChg chg="add mod">
          <ac:chgData name="Chris" userId="9bda497d-718b-4d62-aebb-9c642a527791" providerId="ADAL" clId="{2F5A79E8-BC3A-420F-9967-BC9F73CB7139}" dt="2020-04-17T21:53:27.245" v="2361" actId="1076"/>
          <ac:picMkLst>
            <pc:docMk/>
            <pc:sldMk cId="3559166931" sldId="2083"/>
            <ac:picMk id="29" creationId="{21A42954-DC14-4C76-A23D-3E2ADB8F897A}"/>
          </ac:picMkLst>
        </pc:picChg>
        <pc:picChg chg="del">
          <ac:chgData name="Chris" userId="9bda497d-718b-4d62-aebb-9c642a527791" providerId="ADAL" clId="{2F5A79E8-BC3A-420F-9967-BC9F73CB7139}" dt="2020-04-17T21:29:27.327" v="2147" actId="478"/>
          <ac:picMkLst>
            <pc:docMk/>
            <pc:sldMk cId="3559166931" sldId="2083"/>
            <ac:picMk id="1026" creationId="{970555EC-832B-4F13-B38E-402D5D137497}"/>
          </ac:picMkLst>
        </pc:picChg>
        <pc:picChg chg="del">
          <ac:chgData name="Chris" userId="9bda497d-718b-4d62-aebb-9c642a527791" providerId="ADAL" clId="{2F5A79E8-BC3A-420F-9967-BC9F73CB7139}" dt="2020-04-17T21:29:30.580" v="2149" actId="478"/>
          <ac:picMkLst>
            <pc:docMk/>
            <pc:sldMk cId="3559166931" sldId="2083"/>
            <ac:picMk id="1028" creationId="{458480DC-A1B2-40E2-A160-E6653837A3C5}"/>
          </ac:picMkLst>
        </pc:picChg>
      </pc:sldChg>
      <pc:sldChg chg="addSp delSp modSp add">
        <pc:chgData name="Chris" userId="9bda497d-718b-4d62-aebb-9c642a527791" providerId="ADAL" clId="{2F5A79E8-BC3A-420F-9967-BC9F73CB7139}" dt="2020-04-21T21:03:07.442" v="9628" actId="20577"/>
        <pc:sldMkLst>
          <pc:docMk/>
          <pc:sldMk cId="3870709037" sldId="2084"/>
        </pc:sldMkLst>
        <pc:spChg chg="mod">
          <ac:chgData name="Chris" userId="9bda497d-718b-4d62-aebb-9c642a527791" providerId="ADAL" clId="{2F5A79E8-BC3A-420F-9967-BC9F73CB7139}" dt="2020-04-21T21:03:07.442" v="9628" actId="20577"/>
          <ac:spMkLst>
            <pc:docMk/>
            <pc:sldMk cId="3870709037" sldId="2084"/>
            <ac:spMk id="4" creationId="{8C299770-7296-4EB4-B074-4B26BD16CB7F}"/>
          </ac:spMkLst>
        </pc:spChg>
        <pc:spChg chg="del">
          <ac:chgData name="Chris" userId="9bda497d-718b-4d62-aebb-9c642a527791" providerId="ADAL" clId="{2F5A79E8-BC3A-420F-9967-BC9F73CB7139}" dt="2020-04-18T14:33:41.016" v="3227" actId="478"/>
          <ac:spMkLst>
            <pc:docMk/>
            <pc:sldMk cId="3870709037" sldId="2084"/>
            <ac:spMk id="5" creationId="{ACB80327-689B-453D-A06A-6A041DF9E6A3}"/>
          </ac:spMkLst>
        </pc:spChg>
        <pc:spChg chg="del">
          <ac:chgData name="Chris" userId="9bda497d-718b-4d62-aebb-9c642a527791" providerId="ADAL" clId="{2F5A79E8-BC3A-420F-9967-BC9F73CB7139}" dt="2020-04-18T14:34:23.323" v="3238" actId="478"/>
          <ac:spMkLst>
            <pc:docMk/>
            <pc:sldMk cId="3870709037" sldId="2084"/>
            <ac:spMk id="6" creationId="{9F70A93D-E9FA-4BBC-90A5-A58C8E2FE975}"/>
          </ac:spMkLst>
        </pc:spChg>
        <pc:spChg chg="del">
          <ac:chgData name="Chris" userId="9bda497d-718b-4d62-aebb-9c642a527791" providerId="ADAL" clId="{2F5A79E8-BC3A-420F-9967-BC9F73CB7139}" dt="2020-04-18T14:33:16.037" v="3219" actId="478"/>
          <ac:spMkLst>
            <pc:docMk/>
            <pc:sldMk cId="3870709037" sldId="2084"/>
            <ac:spMk id="19" creationId="{6D4A4622-0C91-45A4-A867-356C082176F2}"/>
          </ac:spMkLst>
        </pc:spChg>
        <pc:spChg chg="del">
          <ac:chgData name="Chris" userId="9bda497d-718b-4d62-aebb-9c642a527791" providerId="ADAL" clId="{2F5A79E8-BC3A-420F-9967-BC9F73CB7139}" dt="2020-04-18T14:33:18.321" v="3220" actId="478"/>
          <ac:spMkLst>
            <pc:docMk/>
            <pc:sldMk cId="3870709037" sldId="2084"/>
            <ac:spMk id="20" creationId="{2819F151-E151-4B1C-B03D-464C298EE413}"/>
          </ac:spMkLst>
        </pc:spChg>
        <pc:spChg chg="del">
          <ac:chgData name="Chris" userId="9bda497d-718b-4d62-aebb-9c642a527791" providerId="ADAL" clId="{2F5A79E8-BC3A-420F-9967-BC9F73CB7139}" dt="2020-04-18T14:33:20.981" v="3221" actId="478"/>
          <ac:spMkLst>
            <pc:docMk/>
            <pc:sldMk cId="3870709037" sldId="2084"/>
            <ac:spMk id="21" creationId="{F635B147-6644-43D0-8FEB-46DA9BFD41AB}"/>
          </ac:spMkLst>
        </pc:spChg>
        <pc:spChg chg="del">
          <ac:chgData name="Chris" userId="9bda497d-718b-4d62-aebb-9c642a527791" providerId="ADAL" clId="{2F5A79E8-BC3A-420F-9967-BC9F73CB7139}" dt="2020-04-18T14:33:23.766" v="3222" actId="478"/>
          <ac:spMkLst>
            <pc:docMk/>
            <pc:sldMk cId="3870709037" sldId="2084"/>
            <ac:spMk id="22" creationId="{28D35AC7-FC81-4FB7-BD1E-24855CED4AF7}"/>
          </ac:spMkLst>
        </pc:spChg>
        <pc:spChg chg="add del mod">
          <ac:chgData name="Chris" userId="9bda497d-718b-4d62-aebb-9c642a527791" providerId="ADAL" clId="{2F5A79E8-BC3A-420F-9967-BC9F73CB7139}" dt="2020-04-18T15:05:17.832" v="3320" actId="478"/>
          <ac:spMkLst>
            <pc:docMk/>
            <pc:sldMk cId="3870709037" sldId="2084"/>
            <ac:spMk id="31" creationId="{2466E99B-BC85-4200-9EAF-FD3F3080A1B0}"/>
          </ac:spMkLst>
        </pc:spChg>
        <pc:spChg chg="add mod">
          <ac:chgData name="Chris" userId="9bda497d-718b-4d62-aebb-9c642a527791" providerId="ADAL" clId="{2F5A79E8-BC3A-420F-9967-BC9F73CB7139}" dt="2020-04-18T15:12:50.853" v="3651" actId="20577"/>
          <ac:spMkLst>
            <pc:docMk/>
            <pc:sldMk cId="3870709037" sldId="2084"/>
            <ac:spMk id="32" creationId="{530215EE-BF7E-4B44-904C-981CE764A64B}"/>
          </ac:spMkLst>
        </pc:spChg>
        <pc:spChg chg="add mod ord">
          <ac:chgData name="Chris" userId="9bda497d-718b-4d62-aebb-9c642a527791" providerId="ADAL" clId="{2F5A79E8-BC3A-420F-9967-BC9F73CB7139}" dt="2020-04-18T15:05:59.723" v="3330" actId="1076"/>
          <ac:spMkLst>
            <pc:docMk/>
            <pc:sldMk cId="3870709037" sldId="2084"/>
            <ac:spMk id="33" creationId="{2A1A5583-EE8D-42E6-8396-E868A507F576}"/>
          </ac:spMkLst>
        </pc:spChg>
        <pc:spChg chg="add mod">
          <ac:chgData name="Chris" userId="9bda497d-718b-4d62-aebb-9c642a527791" providerId="ADAL" clId="{2F5A79E8-BC3A-420F-9967-BC9F73CB7139}" dt="2020-04-18T15:05:36.964" v="3326" actId="14100"/>
          <ac:spMkLst>
            <pc:docMk/>
            <pc:sldMk cId="3870709037" sldId="2084"/>
            <ac:spMk id="34" creationId="{A218FBA3-8F64-4E5D-95E8-89F6710F1DCA}"/>
          </ac:spMkLst>
        </pc:spChg>
        <pc:spChg chg="add del mod">
          <ac:chgData name="Chris" userId="9bda497d-718b-4d62-aebb-9c642a527791" providerId="ADAL" clId="{2F5A79E8-BC3A-420F-9967-BC9F73CB7139}" dt="2020-04-18T15:13:27.063" v="3655" actId="478"/>
          <ac:spMkLst>
            <pc:docMk/>
            <pc:sldMk cId="3870709037" sldId="2084"/>
            <ac:spMk id="35" creationId="{5EC34A5E-C067-4D3E-83B8-33EDFC2016F0}"/>
          </ac:spMkLst>
        </pc:spChg>
        <pc:spChg chg="add mod">
          <ac:chgData name="Chris" userId="9bda497d-718b-4d62-aebb-9c642a527791" providerId="ADAL" clId="{2F5A79E8-BC3A-420F-9967-BC9F73CB7139}" dt="2020-04-18T15:06:30.253" v="3342" actId="14100"/>
          <ac:spMkLst>
            <pc:docMk/>
            <pc:sldMk cId="3870709037" sldId="2084"/>
            <ac:spMk id="36" creationId="{8DFE60C8-57DD-4049-A121-6F1DE2DC80FB}"/>
          </ac:spMkLst>
        </pc:spChg>
        <pc:spChg chg="add del mod">
          <ac:chgData name="Chris" userId="9bda497d-718b-4d62-aebb-9c642a527791" providerId="ADAL" clId="{2F5A79E8-BC3A-420F-9967-BC9F73CB7139}" dt="2020-04-18T15:13:31.645" v="3656" actId="478"/>
          <ac:spMkLst>
            <pc:docMk/>
            <pc:sldMk cId="3870709037" sldId="2084"/>
            <ac:spMk id="37" creationId="{90F92CE5-CBA7-452B-B174-7095BC3282B6}"/>
          </ac:spMkLst>
        </pc:spChg>
        <pc:spChg chg="add mod">
          <ac:chgData name="Chris" userId="9bda497d-718b-4d62-aebb-9c642a527791" providerId="ADAL" clId="{2F5A79E8-BC3A-420F-9967-BC9F73CB7139}" dt="2020-04-18T15:08:03.607" v="3367" actId="1076"/>
          <ac:spMkLst>
            <pc:docMk/>
            <pc:sldMk cId="3870709037" sldId="2084"/>
            <ac:spMk id="38" creationId="{4CCDC23E-DF74-4ED9-B57C-BC6216BAB922}"/>
          </ac:spMkLst>
        </pc:spChg>
        <pc:spChg chg="add del mod">
          <ac:chgData name="Chris" userId="9bda497d-718b-4d62-aebb-9c642a527791" providerId="ADAL" clId="{2F5A79E8-BC3A-420F-9967-BC9F73CB7139}" dt="2020-04-18T15:13:34.380" v="3657" actId="478"/>
          <ac:spMkLst>
            <pc:docMk/>
            <pc:sldMk cId="3870709037" sldId="2084"/>
            <ac:spMk id="39" creationId="{B62EB5C5-F71F-4EC9-9D41-6B8BD1A6716A}"/>
          </ac:spMkLst>
        </pc:spChg>
        <pc:spChg chg="add mod">
          <ac:chgData name="Chris" userId="9bda497d-718b-4d62-aebb-9c642a527791" providerId="ADAL" clId="{2F5A79E8-BC3A-420F-9967-BC9F73CB7139}" dt="2020-04-18T15:08:13.269" v="3369" actId="1076"/>
          <ac:spMkLst>
            <pc:docMk/>
            <pc:sldMk cId="3870709037" sldId="2084"/>
            <ac:spMk id="40" creationId="{2F93994C-5434-4CAD-9301-820C2A018C85}"/>
          </ac:spMkLst>
        </pc:spChg>
        <pc:spChg chg="add mod">
          <ac:chgData name="Chris" userId="9bda497d-718b-4d62-aebb-9c642a527791" providerId="ADAL" clId="{2F5A79E8-BC3A-420F-9967-BC9F73CB7139}" dt="2020-04-20T07:31:28.466" v="6188"/>
          <ac:spMkLst>
            <pc:docMk/>
            <pc:sldMk cId="3870709037" sldId="2084"/>
            <ac:spMk id="41" creationId="{228D1256-184B-4E68-9F57-D10473623512}"/>
          </ac:spMkLst>
        </pc:spChg>
        <pc:spChg chg="add mod">
          <ac:chgData name="Chris" userId="9bda497d-718b-4d62-aebb-9c642a527791" providerId="ADAL" clId="{2F5A79E8-BC3A-420F-9967-BC9F73CB7139}" dt="2020-04-18T15:17:00.140" v="3966" actId="20577"/>
          <ac:spMkLst>
            <pc:docMk/>
            <pc:sldMk cId="3870709037" sldId="2084"/>
            <ac:spMk id="42" creationId="{86B27B3F-B7E4-4A2D-B17F-4D8B55D7F250}"/>
          </ac:spMkLst>
        </pc:spChg>
        <pc:spChg chg="add mod">
          <ac:chgData name="Chris" userId="9bda497d-718b-4d62-aebb-9c642a527791" providerId="ADAL" clId="{2F5A79E8-BC3A-420F-9967-BC9F73CB7139}" dt="2020-04-18T15:24:54.147" v="4377" actId="20577"/>
          <ac:spMkLst>
            <pc:docMk/>
            <pc:sldMk cId="3870709037" sldId="2084"/>
            <ac:spMk id="43" creationId="{174288C5-7FDF-4E37-B19C-066BF0A27E5F}"/>
          </ac:spMkLst>
        </pc:spChg>
        <pc:spChg chg="add mod">
          <ac:chgData name="Chris" userId="9bda497d-718b-4d62-aebb-9c642a527791" providerId="ADAL" clId="{2F5A79E8-BC3A-420F-9967-BC9F73CB7139}" dt="2020-04-21T19:56:58.039" v="8542" actId="108"/>
          <ac:spMkLst>
            <pc:docMk/>
            <pc:sldMk cId="3870709037" sldId="2084"/>
            <ac:spMk id="44" creationId="{B2EBF576-8A80-4CD2-B3E6-6C66ED4106F0}"/>
          </ac:spMkLst>
        </pc:spChg>
        <pc:spChg chg="add mod">
          <ac:chgData name="Chris" userId="9bda497d-718b-4d62-aebb-9c642a527791" providerId="ADAL" clId="{2F5A79E8-BC3A-420F-9967-BC9F73CB7139}" dt="2020-04-18T15:27:01.739" v="4531" actId="20577"/>
          <ac:spMkLst>
            <pc:docMk/>
            <pc:sldMk cId="3870709037" sldId="2084"/>
            <ac:spMk id="45" creationId="{4F7E65DD-B76B-475F-8D5A-2F464313EA76}"/>
          </ac:spMkLst>
        </pc:spChg>
        <pc:spChg chg="add mod">
          <ac:chgData name="Chris" userId="9bda497d-718b-4d62-aebb-9c642a527791" providerId="ADAL" clId="{2F5A79E8-BC3A-420F-9967-BC9F73CB7139}" dt="2020-04-21T19:56:43.015" v="8541" actId="20577"/>
          <ac:spMkLst>
            <pc:docMk/>
            <pc:sldMk cId="3870709037" sldId="2084"/>
            <ac:spMk id="46" creationId="{4895B8FE-8ECE-461B-A030-57CCAFB9B460}"/>
          </ac:spMkLst>
        </pc:spChg>
        <pc:picChg chg="add mod">
          <ac:chgData name="Chris" userId="9bda497d-718b-4d62-aebb-9c642a527791" providerId="ADAL" clId="{2F5A79E8-BC3A-420F-9967-BC9F73CB7139}" dt="2020-04-18T14:56:55.496" v="3254" actId="1076"/>
          <ac:picMkLst>
            <pc:docMk/>
            <pc:sldMk cId="3870709037" sldId="2084"/>
            <ac:picMk id="3" creationId="{20B8EFEA-F71C-4167-A889-A2BF7B98526C}"/>
          </ac:picMkLst>
        </pc:picChg>
        <pc:picChg chg="del">
          <ac:chgData name="Chris" userId="9bda497d-718b-4d62-aebb-9c642a527791" providerId="ADAL" clId="{2F5A79E8-BC3A-420F-9967-BC9F73CB7139}" dt="2020-04-18T14:33:35.899" v="3223" actId="478"/>
          <ac:picMkLst>
            <pc:docMk/>
            <pc:sldMk cId="3870709037" sldId="2084"/>
            <ac:picMk id="8" creationId="{3F6913B9-3965-4926-B1E8-07E8F7FD2EAF}"/>
          </ac:picMkLst>
        </pc:picChg>
        <pc:picChg chg="add del mod">
          <ac:chgData name="Chris" userId="9bda497d-718b-4d62-aebb-9c642a527791" providerId="ADAL" clId="{2F5A79E8-BC3A-420F-9967-BC9F73CB7139}" dt="2020-04-18T15:01:23.302" v="3280" actId="478"/>
          <ac:picMkLst>
            <pc:docMk/>
            <pc:sldMk cId="3870709037" sldId="2084"/>
            <ac:picMk id="9" creationId="{B88D113E-0CB7-4505-8D42-53E0B991C1BA}"/>
          </ac:picMkLst>
        </pc:picChg>
        <pc:picChg chg="add del mod">
          <ac:chgData name="Chris" userId="9bda497d-718b-4d62-aebb-9c642a527791" providerId="ADAL" clId="{2F5A79E8-BC3A-420F-9967-BC9F73CB7139}" dt="2020-04-18T14:59:19.337" v="3269" actId="478"/>
          <ac:picMkLst>
            <pc:docMk/>
            <pc:sldMk cId="3870709037" sldId="2084"/>
            <ac:picMk id="11" creationId="{31EA37D6-C32D-4502-9569-26ADBFBE180F}"/>
          </ac:picMkLst>
        </pc:picChg>
        <pc:picChg chg="del">
          <ac:chgData name="Chris" userId="9bda497d-718b-4d62-aebb-9c642a527791" providerId="ADAL" clId="{2F5A79E8-BC3A-420F-9967-BC9F73CB7139}" dt="2020-04-18T14:33:37.162" v="3224" actId="478"/>
          <ac:picMkLst>
            <pc:docMk/>
            <pc:sldMk cId="3870709037" sldId="2084"/>
            <ac:picMk id="12" creationId="{4F9A94E8-5AFA-4AED-B9ED-BB4B84A35864}"/>
          </ac:picMkLst>
        </pc:picChg>
        <pc:picChg chg="add mod">
          <ac:chgData name="Chris" userId="9bda497d-718b-4d62-aebb-9c642a527791" providerId="ADAL" clId="{2F5A79E8-BC3A-420F-9967-BC9F73CB7139}" dt="2020-04-18T15:08:08.987" v="3368" actId="1076"/>
          <ac:picMkLst>
            <pc:docMk/>
            <pc:sldMk cId="3870709037" sldId="2084"/>
            <ac:picMk id="14" creationId="{B5784809-9BE6-4B46-9FC6-9B65EF12AD7A}"/>
          </ac:picMkLst>
        </pc:picChg>
        <pc:picChg chg="add mod">
          <ac:chgData name="Chris" userId="9bda497d-718b-4d62-aebb-9c642a527791" providerId="ADAL" clId="{2F5A79E8-BC3A-420F-9967-BC9F73CB7139}" dt="2020-04-18T14:56:57.267" v="3255" actId="1076"/>
          <ac:picMkLst>
            <pc:docMk/>
            <pc:sldMk cId="3870709037" sldId="2084"/>
            <ac:picMk id="15" creationId="{E37F8EBD-5518-494A-A765-5FBE1B5009AD}"/>
          </ac:picMkLst>
        </pc:picChg>
        <pc:picChg chg="del">
          <ac:chgData name="Chris" userId="9bda497d-718b-4d62-aebb-9c642a527791" providerId="ADAL" clId="{2F5A79E8-BC3A-420F-9967-BC9F73CB7139}" dt="2020-04-18T14:33:38.554" v="3225" actId="478"/>
          <ac:picMkLst>
            <pc:docMk/>
            <pc:sldMk cId="3870709037" sldId="2084"/>
            <ac:picMk id="16" creationId="{CA1D0BD8-02D2-41A1-98F5-A9FD3DA927D4}"/>
          </ac:picMkLst>
        </pc:picChg>
        <pc:picChg chg="del">
          <ac:chgData name="Chris" userId="9bda497d-718b-4d62-aebb-9c642a527791" providerId="ADAL" clId="{2F5A79E8-BC3A-420F-9967-BC9F73CB7139}" dt="2020-04-18T14:33:39.940" v="3226" actId="478"/>
          <ac:picMkLst>
            <pc:docMk/>
            <pc:sldMk cId="3870709037" sldId="2084"/>
            <ac:picMk id="18" creationId="{C5500143-D4F7-48EB-8755-EE6D3A59227A}"/>
          </ac:picMkLst>
        </pc:picChg>
        <pc:picChg chg="add mod">
          <ac:chgData name="Chris" userId="9bda497d-718b-4d62-aebb-9c642a527791" providerId="ADAL" clId="{2F5A79E8-BC3A-420F-9967-BC9F73CB7139}" dt="2020-04-18T15:08:17.533" v="3370" actId="1076"/>
          <ac:picMkLst>
            <pc:docMk/>
            <pc:sldMk cId="3870709037" sldId="2084"/>
            <ac:picMk id="24" creationId="{C55E6663-526B-4333-8F17-1E8DB9B98979}"/>
          </ac:picMkLst>
        </pc:picChg>
        <pc:picChg chg="add del mod">
          <ac:chgData name="Chris" userId="9bda497d-718b-4d62-aebb-9c642a527791" providerId="ADAL" clId="{2F5A79E8-BC3A-420F-9967-BC9F73CB7139}" dt="2020-04-18T15:02:04.383" v="3287" actId="478"/>
          <ac:picMkLst>
            <pc:docMk/>
            <pc:sldMk cId="3870709037" sldId="2084"/>
            <ac:picMk id="26" creationId="{861A314A-F64D-4B7D-9B4D-2BCB36131865}"/>
          </ac:picMkLst>
        </pc:picChg>
        <pc:picChg chg="add mod">
          <ac:chgData name="Chris" userId="9bda497d-718b-4d62-aebb-9c642a527791" providerId="ADAL" clId="{2F5A79E8-BC3A-420F-9967-BC9F73CB7139}" dt="2020-04-18T15:07:59.995" v="3366" actId="1076"/>
          <ac:picMkLst>
            <pc:docMk/>
            <pc:sldMk cId="3870709037" sldId="2084"/>
            <ac:picMk id="28" creationId="{2D376830-1702-4D36-B9E9-84A19B791E02}"/>
          </ac:picMkLst>
        </pc:picChg>
        <pc:picChg chg="add mod">
          <ac:chgData name="Chris" userId="9bda497d-718b-4d62-aebb-9c642a527791" providerId="ADAL" clId="{2F5A79E8-BC3A-420F-9967-BC9F73CB7139}" dt="2020-04-18T15:04:19.197" v="3309" actId="1076"/>
          <ac:picMkLst>
            <pc:docMk/>
            <pc:sldMk cId="3870709037" sldId="2084"/>
            <ac:picMk id="1026" creationId="{0211F07E-DE6B-4264-ACD4-C6BE2E1D3823}"/>
          </ac:picMkLst>
        </pc:picChg>
        <pc:picChg chg="add del mod">
          <ac:chgData name="Chris" userId="9bda497d-718b-4d62-aebb-9c642a527791" providerId="ADAL" clId="{2F5A79E8-BC3A-420F-9967-BC9F73CB7139}" dt="2020-04-18T15:02:35.865" v="3291" actId="478"/>
          <ac:picMkLst>
            <pc:docMk/>
            <pc:sldMk cId="3870709037" sldId="2084"/>
            <ac:picMk id="1028" creationId="{C6134916-6340-4697-9F9E-3E574EB67A63}"/>
          </ac:picMkLst>
        </pc:picChg>
      </pc:sldChg>
      <pc:sldChg chg="addSp delSp modSp add">
        <pc:chgData name="Chris" userId="9bda497d-718b-4d62-aebb-9c642a527791" providerId="ADAL" clId="{2F5A79E8-BC3A-420F-9967-BC9F73CB7139}" dt="2020-04-20T07:35:10.201" v="6343" actId="14100"/>
        <pc:sldMkLst>
          <pc:docMk/>
          <pc:sldMk cId="1153489296" sldId="2085"/>
        </pc:sldMkLst>
        <pc:spChg chg="mod">
          <ac:chgData name="Chris" userId="9bda497d-718b-4d62-aebb-9c642a527791" providerId="ADAL" clId="{2F5A79E8-BC3A-420F-9967-BC9F73CB7139}" dt="2020-04-20T07:16:39.134" v="5695" actId="20577"/>
          <ac:spMkLst>
            <pc:docMk/>
            <pc:sldMk cId="1153489296" sldId="2085"/>
            <ac:spMk id="4" creationId="{8C299770-7296-4EB4-B074-4B26BD16CB7F}"/>
          </ac:spMkLst>
        </pc:spChg>
        <pc:spChg chg="add mod">
          <ac:chgData name="Chris" userId="9bda497d-718b-4d62-aebb-9c642a527791" providerId="ADAL" clId="{2F5A79E8-BC3A-420F-9967-BC9F73CB7139}" dt="2020-04-19T21:40:24.532" v="5542" actId="1076"/>
          <ac:spMkLst>
            <pc:docMk/>
            <pc:sldMk cId="1153489296" sldId="2085"/>
            <ac:spMk id="6" creationId="{6AA21DA2-F9D3-496A-952A-E4D5D8D76B3B}"/>
          </ac:spMkLst>
        </pc:spChg>
        <pc:spChg chg="add">
          <ac:chgData name="Chris" userId="9bda497d-718b-4d62-aebb-9c642a527791" providerId="ADAL" clId="{2F5A79E8-BC3A-420F-9967-BC9F73CB7139}" dt="2020-04-20T07:29:41.995" v="6014"/>
          <ac:spMkLst>
            <pc:docMk/>
            <pc:sldMk cId="1153489296" sldId="2085"/>
            <ac:spMk id="19" creationId="{B6B35188-5077-400F-9E85-BBE7EC660488}"/>
          </ac:spMkLst>
        </pc:spChg>
        <pc:spChg chg="add">
          <ac:chgData name="Chris" userId="9bda497d-718b-4d62-aebb-9c642a527791" providerId="ADAL" clId="{2F5A79E8-BC3A-420F-9967-BC9F73CB7139}" dt="2020-04-20T07:29:46.141" v="6015"/>
          <ac:spMkLst>
            <pc:docMk/>
            <pc:sldMk cId="1153489296" sldId="2085"/>
            <ac:spMk id="20" creationId="{C96A6B82-AE7B-4F9E-9E5C-B9D7B3A305C2}"/>
          </ac:spMkLst>
        </pc:spChg>
        <pc:spChg chg="add">
          <ac:chgData name="Chris" userId="9bda497d-718b-4d62-aebb-9c642a527791" providerId="ADAL" clId="{2F5A79E8-BC3A-420F-9967-BC9F73CB7139}" dt="2020-04-20T07:29:50.026" v="6016"/>
          <ac:spMkLst>
            <pc:docMk/>
            <pc:sldMk cId="1153489296" sldId="2085"/>
            <ac:spMk id="21" creationId="{49C2ABF3-7D9B-4C97-BE90-9F5A6A472CBB}"/>
          </ac:spMkLst>
        </pc:spChg>
        <pc:spChg chg="add mod">
          <ac:chgData name="Chris" userId="9bda497d-718b-4d62-aebb-9c642a527791" providerId="ADAL" clId="{2F5A79E8-BC3A-420F-9967-BC9F73CB7139}" dt="2020-04-19T20:02:14.864" v="4844" actId="1076"/>
          <ac:spMkLst>
            <pc:docMk/>
            <pc:sldMk cId="1153489296" sldId="2085"/>
            <ac:spMk id="22" creationId="{0DD0559F-9E67-4573-8F20-89CA60438467}"/>
          </ac:spMkLst>
        </pc:spChg>
        <pc:spChg chg="add">
          <ac:chgData name="Chris" userId="9bda497d-718b-4d62-aebb-9c642a527791" providerId="ADAL" clId="{2F5A79E8-BC3A-420F-9967-BC9F73CB7139}" dt="2020-04-20T07:29:53.218" v="6017"/>
          <ac:spMkLst>
            <pc:docMk/>
            <pc:sldMk cId="1153489296" sldId="2085"/>
            <ac:spMk id="24" creationId="{67A23A16-9E77-4590-9F85-2EE5D1BB4B17}"/>
          </ac:spMkLst>
        </pc:spChg>
        <pc:spChg chg="add mod">
          <ac:chgData name="Chris" userId="9bda497d-718b-4d62-aebb-9c642a527791" providerId="ADAL" clId="{2F5A79E8-BC3A-420F-9967-BC9F73CB7139}" dt="2020-04-19T21:41:02.904" v="5571" actId="20577"/>
          <ac:spMkLst>
            <pc:docMk/>
            <pc:sldMk cId="1153489296" sldId="2085"/>
            <ac:spMk id="27" creationId="{AF50109C-2E19-4A0F-8377-80C907ECBE3E}"/>
          </ac:spMkLst>
        </pc:spChg>
        <pc:spChg chg="add mod">
          <ac:chgData name="Chris" userId="9bda497d-718b-4d62-aebb-9c642a527791" providerId="ADAL" clId="{2F5A79E8-BC3A-420F-9967-BC9F73CB7139}" dt="2020-04-19T21:40:35.010" v="5545" actId="1076"/>
          <ac:spMkLst>
            <pc:docMk/>
            <pc:sldMk cId="1153489296" sldId="2085"/>
            <ac:spMk id="29" creationId="{8E53648D-BE76-4959-B9F9-41B3992832CB}"/>
          </ac:spMkLst>
        </pc:spChg>
        <pc:spChg chg="add mod">
          <ac:chgData name="Chris" userId="9bda497d-718b-4d62-aebb-9c642a527791" providerId="ADAL" clId="{2F5A79E8-BC3A-420F-9967-BC9F73CB7139}" dt="2020-04-19T21:40:21.384" v="5541" actId="1076"/>
          <ac:spMkLst>
            <pc:docMk/>
            <pc:sldMk cId="1153489296" sldId="2085"/>
            <ac:spMk id="30" creationId="{4102C3CF-23AD-48A6-B90E-B48C1B709736}"/>
          </ac:spMkLst>
        </pc:spChg>
        <pc:spChg chg="del mod">
          <ac:chgData name="Chris" userId="9bda497d-718b-4d62-aebb-9c642a527791" providerId="ADAL" clId="{2F5A79E8-BC3A-420F-9967-BC9F73CB7139}" dt="2020-04-19T21:38:30.679" v="5486" actId="478"/>
          <ac:spMkLst>
            <pc:docMk/>
            <pc:sldMk cId="1153489296" sldId="2085"/>
            <ac:spMk id="32" creationId="{530215EE-BF7E-4B44-904C-981CE764A64B}"/>
          </ac:spMkLst>
        </pc:spChg>
        <pc:spChg chg="add mod">
          <ac:chgData name="Chris" userId="9bda497d-718b-4d62-aebb-9c642a527791" providerId="ADAL" clId="{2F5A79E8-BC3A-420F-9967-BC9F73CB7139}" dt="2020-04-20T07:34:36.709" v="6296" actId="20577"/>
          <ac:spMkLst>
            <pc:docMk/>
            <pc:sldMk cId="1153489296" sldId="2085"/>
            <ac:spMk id="32" creationId="{55CD8868-2C11-473A-8B4F-7248F6012240}"/>
          </ac:spMkLst>
        </pc:spChg>
        <pc:spChg chg="add mod">
          <ac:chgData name="Chris" userId="9bda497d-718b-4d62-aebb-9c642a527791" providerId="ADAL" clId="{2F5A79E8-BC3A-420F-9967-BC9F73CB7139}" dt="2020-04-20T07:35:10.201" v="6343" actId="14100"/>
          <ac:spMkLst>
            <pc:docMk/>
            <pc:sldMk cId="1153489296" sldId="2085"/>
            <ac:spMk id="33" creationId="{113F886C-2644-43CE-BCC2-4D19556F04BC}"/>
          </ac:spMkLst>
        </pc:spChg>
        <pc:spChg chg="del mod">
          <ac:chgData name="Chris" userId="9bda497d-718b-4d62-aebb-9c642a527791" providerId="ADAL" clId="{2F5A79E8-BC3A-420F-9967-BC9F73CB7139}" dt="2020-04-19T21:38:27.998" v="5485" actId="478"/>
          <ac:spMkLst>
            <pc:docMk/>
            <pc:sldMk cId="1153489296" sldId="2085"/>
            <ac:spMk id="33" creationId="{2A1A5583-EE8D-42E6-8396-E868A507F576}"/>
          </ac:spMkLst>
        </pc:spChg>
        <pc:spChg chg="add mod">
          <ac:chgData name="Chris" userId="9bda497d-718b-4d62-aebb-9c642a527791" providerId="ADAL" clId="{2F5A79E8-BC3A-420F-9967-BC9F73CB7139}" dt="2020-04-20T07:34:56.392" v="6307" actId="20577"/>
          <ac:spMkLst>
            <pc:docMk/>
            <pc:sldMk cId="1153489296" sldId="2085"/>
            <ac:spMk id="34" creationId="{4BAEB6AB-AD51-4F93-8194-6CD0F4746BC7}"/>
          </ac:spMkLst>
        </pc:spChg>
        <pc:spChg chg="del">
          <ac:chgData name="Chris" userId="9bda497d-718b-4d62-aebb-9c642a527791" providerId="ADAL" clId="{2F5A79E8-BC3A-420F-9967-BC9F73CB7139}" dt="2020-04-19T20:00:19.886" v="4803" actId="478"/>
          <ac:spMkLst>
            <pc:docMk/>
            <pc:sldMk cId="1153489296" sldId="2085"/>
            <ac:spMk id="34" creationId="{A218FBA3-8F64-4E5D-95E8-89F6710F1DCA}"/>
          </ac:spMkLst>
        </pc:spChg>
        <pc:spChg chg="add mod">
          <ac:chgData name="Chris" userId="9bda497d-718b-4d62-aebb-9c642a527791" providerId="ADAL" clId="{2F5A79E8-BC3A-420F-9967-BC9F73CB7139}" dt="2020-04-19T21:42:37.510" v="5666" actId="1076"/>
          <ac:spMkLst>
            <pc:docMk/>
            <pc:sldMk cId="1153489296" sldId="2085"/>
            <ac:spMk id="35" creationId="{E55C95B3-3843-4296-A753-812D8DF73F4A}"/>
          </ac:spMkLst>
        </pc:spChg>
        <pc:spChg chg="del">
          <ac:chgData name="Chris" userId="9bda497d-718b-4d62-aebb-9c642a527791" providerId="ADAL" clId="{2F5A79E8-BC3A-420F-9967-BC9F73CB7139}" dt="2020-04-19T20:00:19.886" v="4803" actId="478"/>
          <ac:spMkLst>
            <pc:docMk/>
            <pc:sldMk cId="1153489296" sldId="2085"/>
            <ac:spMk id="36" creationId="{8DFE60C8-57DD-4049-A121-6F1DE2DC80FB}"/>
          </ac:spMkLst>
        </pc:spChg>
        <pc:spChg chg="del">
          <ac:chgData name="Chris" userId="9bda497d-718b-4d62-aebb-9c642a527791" providerId="ADAL" clId="{2F5A79E8-BC3A-420F-9967-BC9F73CB7139}" dt="2020-04-19T20:00:19.886" v="4803" actId="478"/>
          <ac:spMkLst>
            <pc:docMk/>
            <pc:sldMk cId="1153489296" sldId="2085"/>
            <ac:spMk id="38" creationId="{4CCDC23E-DF74-4ED9-B57C-BC6216BAB922}"/>
          </ac:spMkLst>
        </pc:spChg>
        <pc:spChg chg="add mod">
          <ac:chgData name="Chris" userId="9bda497d-718b-4d62-aebb-9c642a527791" providerId="ADAL" clId="{2F5A79E8-BC3A-420F-9967-BC9F73CB7139}" dt="2020-04-19T21:38:34.594" v="5489" actId="1076"/>
          <ac:spMkLst>
            <pc:docMk/>
            <pc:sldMk cId="1153489296" sldId="2085"/>
            <ac:spMk id="39" creationId="{0500A09C-8358-48A1-87C0-40274BB1F27A}"/>
          </ac:spMkLst>
        </pc:spChg>
        <pc:spChg chg="del">
          <ac:chgData name="Chris" userId="9bda497d-718b-4d62-aebb-9c642a527791" providerId="ADAL" clId="{2F5A79E8-BC3A-420F-9967-BC9F73CB7139}" dt="2020-04-19T20:00:19.886" v="4803" actId="478"/>
          <ac:spMkLst>
            <pc:docMk/>
            <pc:sldMk cId="1153489296" sldId="2085"/>
            <ac:spMk id="40" creationId="{2F93994C-5434-4CAD-9301-820C2A018C85}"/>
          </ac:spMkLst>
        </pc:spChg>
        <pc:spChg chg="del">
          <ac:chgData name="Chris" userId="9bda497d-718b-4d62-aebb-9c642a527791" providerId="ADAL" clId="{2F5A79E8-BC3A-420F-9967-BC9F73CB7139}" dt="2020-04-19T20:00:19.886" v="4803" actId="478"/>
          <ac:spMkLst>
            <pc:docMk/>
            <pc:sldMk cId="1153489296" sldId="2085"/>
            <ac:spMk id="41" creationId="{228D1256-184B-4E68-9F57-D10473623512}"/>
          </ac:spMkLst>
        </pc:spChg>
        <pc:spChg chg="del">
          <ac:chgData name="Chris" userId="9bda497d-718b-4d62-aebb-9c642a527791" providerId="ADAL" clId="{2F5A79E8-BC3A-420F-9967-BC9F73CB7139}" dt="2020-04-19T20:00:19.886" v="4803" actId="478"/>
          <ac:spMkLst>
            <pc:docMk/>
            <pc:sldMk cId="1153489296" sldId="2085"/>
            <ac:spMk id="42" creationId="{86B27B3F-B7E4-4A2D-B17F-4D8B55D7F250}"/>
          </ac:spMkLst>
        </pc:spChg>
        <pc:spChg chg="del">
          <ac:chgData name="Chris" userId="9bda497d-718b-4d62-aebb-9c642a527791" providerId="ADAL" clId="{2F5A79E8-BC3A-420F-9967-BC9F73CB7139}" dt="2020-04-19T20:00:19.886" v="4803" actId="478"/>
          <ac:spMkLst>
            <pc:docMk/>
            <pc:sldMk cId="1153489296" sldId="2085"/>
            <ac:spMk id="43" creationId="{174288C5-7FDF-4E37-B19C-066BF0A27E5F}"/>
          </ac:spMkLst>
        </pc:spChg>
        <pc:spChg chg="del">
          <ac:chgData name="Chris" userId="9bda497d-718b-4d62-aebb-9c642a527791" providerId="ADAL" clId="{2F5A79E8-BC3A-420F-9967-BC9F73CB7139}" dt="2020-04-19T20:00:19.886" v="4803" actId="478"/>
          <ac:spMkLst>
            <pc:docMk/>
            <pc:sldMk cId="1153489296" sldId="2085"/>
            <ac:spMk id="44" creationId="{B2EBF576-8A80-4CD2-B3E6-6C66ED4106F0}"/>
          </ac:spMkLst>
        </pc:spChg>
        <pc:spChg chg="del">
          <ac:chgData name="Chris" userId="9bda497d-718b-4d62-aebb-9c642a527791" providerId="ADAL" clId="{2F5A79E8-BC3A-420F-9967-BC9F73CB7139}" dt="2020-04-19T20:00:19.886" v="4803" actId="478"/>
          <ac:spMkLst>
            <pc:docMk/>
            <pc:sldMk cId="1153489296" sldId="2085"/>
            <ac:spMk id="45" creationId="{4F7E65DD-B76B-475F-8D5A-2F464313EA76}"/>
          </ac:spMkLst>
        </pc:spChg>
        <pc:spChg chg="del">
          <ac:chgData name="Chris" userId="9bda497d-718b-4d62-aebb-9c642a527791" providerId="ADAL" clId="{2F5A79E8-BC3A-420F-9967-BC9F73CB7139}" dt="2020-04-19T20:00:19.886" v="4803" actId="478"/>
          <ac:spMkLst>
            <pc:docMk/>
            <pc:sldMk cId="1153489296" sldId="2085"/>
            <ac:spMk id="46" creationId="{4895B8FE-8ECE-461B-A030-57CCAFB9B460}"/>
          </ac:spMkLst>
        </pc:spChg>
        <pc:spChg chg="add mod">
          <ac:chgData name="Chris" userId="9bda497d-718b-4d62-aebb-9c642a527791" providerId="ADAL" clId="{2F5A79E8-BC3A-420F-9967-BC9F73CB7139}" dt="2020-04-20T07:31:20.853" v="6187" actId="20577"/>
          <ac:spMkLst>
            <pc:docMk/>
            <pc:sldMk cId="1153489296" sldId="2085"/>
            <ac:spMk id="47" creationId="{4B7062E8-35C2-4EEB-AF78-65884D5D1DF2}"/>
          </ac:spMkLst>
        </pc:spChg>
        <pc:spChg chg="add mod">
          <ac:chgData name="Chris" userId="9bda497d-718b-4d62-aebb-9c642a527791" providerId="ADAL" clId="{2F5A79E8-BC3A-420F-9967-BC9F73CB7139}" dt="2020-04-19T21:41:54.950" v="5665" actId="1076"/>
          <ac:spMkLst>
            <pc:docMk/>
            <pc:sldMk cId="1153489296" sldId="2085"/>
            <ac:spMk id="51" creationId="{286087E9-1D3A-4FFC-9477-45E47856743C}"/>
          </ac:spMkLst>
        </pc:spChg>
        <pc:picChg chg="del">
          <ac:chgData name="Chris" userId="9bda497d-718b-4d62-aebb-9c642a527791" providerId="ADAL" clId="{2F5A79E8-BC3A-420F-9967-BC9F73CB7139}" dt="2020-04-19T20:00:19.886" v="4803" actId="478"/>
          <ac:picMkLst>
            <pc:docMk/>
            <pc:sldMk cId="1153489296" sldId="2085"/>
            <ac:picMk id="3" creationId="{20B8EFEA-F71C-4167-A889-A2BF7B98526C}"/>
          </ac:picMkLst>
        </pc:picChg>
        <pc:picChg chg="add mod">
          <ac:chgData name="Chris" userId="9bda497d-718b-4d62-aebb-9c642a527791" providerId="ADAL" clId="{2F5A79E8-BC3A-420F-9967-BC9F73CB7139}" dt="2020-04-19T21:40:36.419" v="5546" actId="1076"/>
          <ac:picMkLst>
            <pc:docMk/>
            <pc:sldMk cId="1153489296" sldId="2085"/>
            <ac:picMk id="5" creationId="{1F01E288-FF70-40E1-8A4D-A6FFFA73D577}"/>
          </ac:picMkLst>
        </pc:picChg>
        <pc:picChg chg="add mod">
          <ac:chgData name="Chris" userId="9bda497d-718b-4d62-aebb-9c642a527791" providerId="ADAL" clId="{2F5A79E8-BC3A-420F-9967-BC9F73CB7139}" dt="2020-04-19T20:16:01.797" v="4996" actId="1076"/>
          <ac:picMkLst>
            <pc:docMk/>
            <pc:sldMk cId="1153489296" sldId="2085"/>
            <ac:picMk id="8" creationId="{A2BAEAF2-9F67-4A58-83FD-1CF6D7CC1150}"/>
          </ac:picMkLst>
        </pc:picChg>
        <pc:picChg chg="add del mod">
          <ac:chgData name="Chris" userId="9bda497d-718b-4d62-aebb-9c642a527791" providerId="ADAL" clId="{2F5A79E8-BC3A-420F-9967-BC9F73CB7139}" dt="2020-04-19T21:38:32.068" v="5487" actId="478"/>
          <ac:picMkLst>
            <pc:docMk/>
            <pc:sldMk cId="1153489296" sldId="2085"/>
            <ac:picMk id="10" creationId="{23DBB759-9BE4-407A-9674-138B51541D35}"/>
          </ac:picMkLst>
        </pc:picChg>
        <pc:picChg chg="del">
          <ac:chgData name="Chris" userId="9bda497d-718b-4d62-aebb-9c642a527791" providerId="ADAL" clId="{2F5A79E8-BC3A-420F-9967-BC9F73CB7139}" dt="2020-04-19T20:00:19.886" v="4803" actId="478"/>
          <ac:picMkLst>
            <pc:docMk/>
            <pc:sldMk cId="1153489296" sldId="2085"/>
            <ac:picMk id="14" creationId="{B5784809-9BE6-4B46-9FC6-9B65EF12AD7A}"/>
          </ac:picMkLst>
        </pc:picChg>
        <pc:picChg chg="del">
          <ac:chgData name="Chris" userId="9bda497d-718b-4d62-aebb-9c642a527791" providerId="ADAL" clId="{2F5A79E8-BC3A-420F-9967-BC9F73CB7139}" dt="2020-04-19T20:00:19.886" v="4803" actId="478"/>
          <ac:picMkLst>
            <pc:docMk/>
            <pc:sldMk cId="1153489296" sldId="2085"/>
            <ac:picMk id="15" creationId="{E37F8EBD-5518-494A-A765-5FBE1B5009AD}"/>
          </ac:picMkLst>
        </pc:picChg>
        <pc:picChg chg="del">
          <ac:chgData name="Chris" userId="9bda497d-718b-4d62-aebb-9c642a527791" providerId="ADAL" clId="{2F5A79E8-BC3A-420F-9967-BC9F73CB7139}" dt="2020-04-19T20:00:19.886" v="4803" actId="478"/>
          <ac:picMkLst>
            <pc:docMk/>
            <pc:sldMk cId="1153489296" sldId="2085"/>
            <ac:picMk id="24" creationId="{C55E6663-526B-4333-8F17-1E8DB9B98979}"/>
          </ac:picMkLst>
        </pc:picChg>
        <pc:picChg chg="add mod">
          <ac:chgData name="Chris" userId="9bda497d-718b-4d62-aebb-9c642a527791" providerId="ADAL" clId="{2F5A79E8-BC3A-420F-9967-BC9F73CB7139}" dt="2020-04-19T20:14:57.889" v="4970" actId="1076"/>
          <ac:picMkLst>
            <pc:docMk/>
            <pc:sldMk cId="1153489296" sldId="2085"/>
            <ac:picMk id="25" creationId="{A436DE57-D342-4DB9-A256-AC9ACD1B3E90}"/>
          </ac:picMkLst>
        </pc:picChg>
        <pc:picChg chg="add">
          <ac:chgData name="Chris" userId="9bda497d-718b-4d62-aebb-9c642a527791" providerId="ADAL" clId="{2F5A79E8-BC3A-420F-9967-BC9F73CB7139}" dt="2020-04-20T07:29:57.388" v="6018"/>
          <ac:picMkLst>
            <pc:docMk/>
            <pc:sldMk cId="1153489296" sldId="2085"/>
            <ac:picMk id="26" creationId="{CD7DA473-5ABB-4639-89A4-31F993C1B7CD}"/>
          </ac:picMkLst>
        </pc:picChg>
        <pc:picChg chg="del">
          <ac:chgData name="Chris" userId="9bda497d-718b-4d62-aebb-9c642a527791" providerId="ADAL" clId="{2F5A79E8-BC3A-420F-9967-BC9F73CB7139}" dt="2020-04-19T20:00:19.886" v="4803" actId="478"/>
          <ac:picMkLst>
            <pc:docMk/>
            <pc:sldMk cId="1153489296" sldId="2085"/>
            <ac:picMk id="28" creationId="{2D376830-1702-4D36-B9E9-84A19B791E02}"/>
          </ac:picMkLst>
        </pc:picChg>
        <pc:picChg chg="add mod">
          <ac:chgData name="Chris" userId="9bda497d-718b-4d62-aebb-9c642a527791" providerId="ADAL" clId="{2F5A79E8-BC3A-420F-9967-BC9F73CB7139}" dt="2020-04-20T07:30:08.127" v="6020" actId="1076"/>
          <ac:picMkLst>
            <pc:docMk/>
            <pc:sldMk cId="1153489296" sldId="2085"/>
            <ac:picMk id="28" creationId="{C4040996-1319-4C3C-A3BF-41A29FFD8B2B}"/>
          </ac:picMkLst>
        </pc:picChg>
        <pc:picChg chg="add mod">
          <ac:chgData name="Chris" userId="9bda497d-718b-4d62-aebb-9c642a527791" providerId="ADAL" clId="{2F5A79E8-BC3A-420F-9967-BC9F73CB7139}" dt="2020-04-20T07:30:17.194" v="6022" actId="1076"/>
          <ac:picMkLst>
            <pc:docMk/>
            <pc:sldMk cId="1153489296" sldId="2085"/>
            <ac:picMk id="31" creationId="{DD56C2E0-37C0-462D-A2DB-F30DC8F91431}"/>
          </ac:picMkLst>
        </pc:picChg>
        <pc:picChg chg="add mod">
          <ac:chgData name="Chris" userId="9bda497d-718b-4d62-aebb-9c642a527791" providerId="ADAL" clId="{2F5A79E8-BC3A-420F-9967-BC9F73CB7139}" dt="2020-04-19T21:38:21.715" v="5484" actId="1076"/>
          <ac:picMkLst>
            <pc:docMk/>
            <pc:sldMk cId="1153489296" sldId="2085"/>
            <ac:picMk id="37" creationId="{45F1D28E-B445-4D89-9BD2-4C3A1B9C2B7C}"/>
          </ac:picMkLst>
        </pc:picChg>
        <pc:picChg chg="add mod">
          <ac:chgData name="Chris" userId="9bda497d-718b-4d62-aebb-9c642a527791" providerId="ADAL" clId="{2F5A79E8-BC3A-420F-9967-BC9F73CB7139}" dt="2020-04-19T21:39:04.880" v="5497" actId="1076"/>
          <ac:picMkLst>
            <pc:docMk/>
            <pc:sldMk cId="1153489296" sldId="2085"/>
            <ac:picMk id="48" creationId="{D6D93911-B63E-4603-AC18-CAFC6432D7C4}"/>
          </ac:picMkLst>
        </pc:picChg>
        <pc:picChg chg="add del">
          <ac:chgData name="Chris" userId="9bda497d-718b-4d62-aebb-9c642a527791" providerId="ADAL" clId="{2F5A79E8-BC3A-420F-9967-BC9F73CB7139}" dt="2020-04-19T21:40:40.534" v="5548" actId="478"/>
          <ac:picMkLst>
            <pc:docMk/>
            <pc:sldMk cId="1153489296" sldId="2085"/>
            <ac:picMk id="49" creationId="{C09D861A-B902-40B6-8410-388D6EF122EE}"/>
          </ac:picMkLst>
        </pc:picChg>
        <pc:picChg chg="add mod">
          <ac:chgData name="Chris" userId="9bda497d-718b-4d62-aebb-9c642a527791" providerId="ADAL" clId="{2F5A79E8-BC3A-420F-9967-BC9F73CB7139}" dt="2020-04-19T21:40:49.388" v="5550" actId="1076"/>
          <ac:picMkLst>
            <pc:docMk/>
            <pc:sldMk cId="1153489296" sldId="2085"/>
            <ac:picMk id="50" creationId="{11FC9F0C-29C3-4DD4-8691-D5C88A1B4DD0}"/>
          </ac:picMkLst>
        </pc:picChg>
        <pc:picChg chg="del">
          <ac:chgData name="Chris" userId="9bda497d-718b-4d62-aebb-9c642a527791" providerId="ADAL" clId="{2F5A79E8-BC3A-420F-9967-BC9F73CB7139}" dt="2020-04-19T21:38:17.737" v="5482" actId="478"/>
          <ac:picMkLst>
            <pc:docMk/>
            <pc:sldMk cId="1153489296" sldId="2085"/>
            <ac:picMk id="1026" creationId="{0211F07E-DE6B-4264-ACD4-C6BE2E1D3823}"/>
          </ac:picMkLst>
        </pc:picChg>
      </pc:sldChg>
      <pc:sldChg chg="addSp delSp modSp add mod">
        <pc:chgData name="Chris" userId="9bda497d-718b-4d62-aebb-9c642a527791" providerId="ADAL" clId="{2F5A79E8-BC3A-420F-9967-BC9F73CB7139}" dt="2020-05-12T23:45:34.907" v="10101"/>
        <pc:sldMkLst>
          <pc:docMk/>
          <pc:sldMk cId="2685799176" sldId="2086"/>
        </pc:sldMkLst>
        <pc:spChg chg="mod">
          <ac:chgData name="Chris" userId="9bda497d-718b-4d62-aebb-9c642a527791" providerId="ADAL" clId="{2F5A79E8-BC3A-420F-9967-BC9F73CB7139}" dt="2020-04-21T20:00:04.346" v="8712" actId="20577"/>
          <ac:spMkLst>
            <pc:docMk/>
            <pc:sldMk cId="2685799176" sldId="2086"/>
            <ac:spMk id="4" creationId="{8C299770-7296-4EB4-B074-4B26BD16CB7F}"/>
          </ac:spMkLst>
        </pc:spChg>
        <pc:spChg chg="del">
          <ac:chgData name="Chris" userId="9bda497d-718b-4d62-aebb-9c642a527791" providerId="ADAL" clId="{2F5A79E8-BC3A-420F-9967-BC9F73CB7139}" dt="2020-04-19T20:53:27.572" v="5290" actId="478"/>
          <ac:spMkLst>
            <pc:docMk/>
            <pc:sldMk cId="2685799176" sldId="2086"/>
            <ac:spMk id="6" creationId="{6AA21DA2-F9D3-496A-952A-E4D5D8D76B3B}"/>
          </ac:spMkLst>
        </pc:spChg>
        <pc:spChg chg="add mod">
          <ac:chgData name="Chris" userId="9bda497d-718b-4d62-aebb-9c642a527791" providerId="ADAL" clId="{2F5A79E8-BC3A-420F-9967-BC9F73CB7139}" dt="2020-04-19T20:38:21.862" v="5075" actId="1076"/>
          <ac:spMkLst>
            <pc:docMk/>
            <pc:sldMk cId="2685799176" sldId="2086"/>
            <ac:spMk id="18" creationId="{69E620B9-90D0-4445-8DDD-3EA8C40BAB52}"/>
          </ac:spMkLst>
        </pc:spChg>
        <pc:spChg chg="add mod">
          <ac:chgData name="Chris" userId="9bda497d-718b-4d62-aebb-9c642a527791" providerId="ADAL" clId="{2F5A79E8-BC3A-420F-9967-BC9F73CB7139}" dt="2020-05-12T23:45:34.907" v="10101"/>
          <ac:spMkLst>
            <pc:docMk/>
            <pc:sldMk cId="2685799176" sldId="2086"/>
            <ac:spMk id="19" creationId="{B098054B-FD4B-4C1F-914E-92CC3B90D9E9}"/>
          </ac:spMkLst>
        </pc:spChg>
        <pc:spChg chg="add del">
          <ac:chgData name="Chris" userId="9bda497d-718b-4d62-aebb-9c642a527791" providerId="ADAL" clId="{2F5A79E8-BC3A-420F-9967-BC9F73CB7139}" dt="2020-04-21T18:42:27.317" v="8427" actId="478"/>
          <ac:spMkLst>
            <pc:docMk/>
            <pc:sldMk cId="2685799176" sldId="2086"/>
            <ac:spMk id="20" creationId="{985A358E-9688-4D73-B373-15196F13B7EF}"/>
          </ac:spMkLst>
        </pc:spChg>
        <pc:spChg chg="mod">
          <ac:chgData name="Chris" userId="9bda497d-718b-4d62-aebb-9c642a527791" providerId="ADAL" clId="{2F5A79E8-BC3A-420F-9967-BC9F73CB7139}" dt="2020-04-21T20:02:47.174" v="8816" actId="1076"/>
          <ac:spMkLst>
            <pc:docMk/>
            <pc:sldMk cId="2685799176" sldId="2086"/>
            <ac:spMk id="27" creationId="{AF50109C-2E19-4A0F-8377-80C907ECBE3E}"/>
          </ac:spMkLst>
        </pc:spChg>
        <pc:spChg chg="add mod">
          <ac:chgData name="Chris" userId="9bda497d-718b-4d62-aebb-9c642a527791" providerId="ADAL" clId="{2F5A79E8-BC3A-420F-9967-BC9F73CB7139}" dt="2020-04-21T20:02:42.728" v="8815" actId="1076"/>
          <ac:spMkLst>
            <pc:docMk/>
            <pc:sldMk cId="2685799176" sldId="2086"/>
            <ac:spMk id="28" creationId="{9CBA4278-C2FC-42B6-B30B-5BEDD06B1CB1}"/>
          </ac:spMkLst>
        </pc:spChg>
        <pc:spChg chg="mod">
          <ac:chgData name="Chris" userId="9bda497d-718b-4d62-aebb-9c642a527791" providerId="ADAL" clId="{2F5A79E8-BC3A-420F-9967-BC9F73CB7139}" dt="2020-04-21T20:02:39.134" v="8814" actId="1076"/>
          <ac:spMkLst>
            <pc:docMk/>
            <pc:sldMk cId="2685799176" sldId="2086"/>
            <ac:spMk id="29" creationId="{8E53648D-BE76-4959-B9F9-41B3992832CB}"/>
          </ac:spMkLst>
        </pc:spChg>
        <pc:spChg chg="del">
          <ac:chgData name="Chris" userId="9bda497d-718b-4d62-aebb-9c642a527791" providerId="ADAL" clId="{2F5A79E8-BC3A-420F-9967-BC9F73CB7139}" dt="2020-04-19T20:53:24.771" v="5289" actId="478"/>
          <ac:spMkLst>
            <pc:docMk/>
            <pc:sldMk cId="2685799176" sldId="2086"/>
            <ac:spMk id="30" creationId="{4102C3CF-23AD-48A6-B90E-B48C1B709736}"/>
          </ac:spMkLst>
        </pc:spChg>
        <pc:spChg chg="add mod">
          <ac:chgData name="Chris" userId="9bda497d-718b-4d62-aebb-9c642a527791" providerId="ADAL" clId="{2F5A79E8-BC3A-420F-9967-BC9F73CB7139}" dt="2020-04-21T20:02:53.301" v="8817" actId="1076"/>
          <ac:spMkLst>
            <pc:docMk/>
            <pc:sldMk cId="2685799176" sldId="2086"/>
            <ac:spMk id="31" creationId="{98A50909-57CA-459F-9B1A-1170F7359E84}"/>
          </ac:spMkLst>
        </pc:spChg>
        <pc:spChg chg="del">
          <ac:chgData name="Chris" userId="9bda497d-718b-4d62-aebb-9c642a527791" providerId="ADAL" clId="{2F5A79E8-BC3A-420F-9967-BC9F73CB7139}" dt="2020-04-19T20:38:15.821" v="5073" actId="478"/>
          <ac:spMkLst>
            <pc:docMk/>
            <pc:sldMk cId="2685799176" sldId="2086"/>
            <ac:spMk id="32" creationId="{530215EE-BF7E-4B44-904C-981CE764A64B}"/>
          </ac:spMkLst>
        </pc:spChg>
        <pc:spChg chg="del">
          <ac:chgData name="Chris" userId="9bda497d-718b-4d62-aebb-9c642a527791" providerId="ADAL" clId="{2F5A79E8-BC3A-420F-9967-BC9F73CB7139}" dt="2020-04-19T20:38:13.800" v="5072" actId="478"/>
          <ac:spMkLst>
            <pc:docMk/>
            <pc:sldMk cId="2685799176" sldId="2086"/>
            <ac:spMk id="33" creationId="{2A1A5583-EE8D-42E6-8396-E868A507F576}"/>
          </ac:spMkLst>
        </pc:spChg>
        <pc:spChg chg="add">
          <ac:chgData name="Chris" userId="9bda497d-718b-4d62-aebb-9c642a527791" providerId="ADAL" clId="{2F5A79E8-BC3A-420F-9967-BC9F73CB7139}" dt="2020-04-21T20:05:16.101" v="8901"/>
          <ac:spMkLst>
            <pc:docMk/>
            <pc:sldMk cId="2685799176" sldId="2086"/>
            <ac:spMk id="33" creationId="{D392E92D-42C0-4946-A203-275E061ECD8C}"/>
          </ac:spMkLst>
        </pc:spChg>
        <pc:spChg chg="del mod">
          <ac:chgData name="Chris" userId="9bda497d-718b-4d62-aebb-9c642a527791" providerId="ADAL" clId="{2F5A79E8-BC3A-420F-9967-BC9F73CB7139}" dt="2020-04-21T20:02:28.868" v="8811" actId="478"/>
          <ac:spMkLst>
            <pc:docMk/>
            <pc:sldMk cId="2685799176" sldId="2086"/>
            <ac:spMk id="35" creationId="{E55C95B3-3843-4296-A753-812D8DF73F4A}"/>
          </ac:spMkLst>
        </pc:spChg>
        <pc:spChg chg="add">
          <ac:chgData name="Chris" userId="9bda497d-718b-4d62-aebb-9c642a527791" providerId="ADAL" clId="{2F5A79E8-BC3A-420F-9967-BC9F73CB7139}" dt="2020-04-21T20:05:16.101" v="8901"/>
          <ac:spMkLst>
            <pc:docMk/>
            <pc:sldMk cId="2685799176" sldId="2086"/>
            <ac:spMk id="36" creationId="{5E510CAC-18E1-42EE-840E-B822BDD6D0D2}"/>
          </ac:spMkLst>
        </pc:spChg>
        <pc:spChg chg="add mod">
          <ac:chgData name="Chris" userId="9bda497d-718b-4d62-aebb-9c642a527791" providerId="ADAL" clId="{2F5A79E8-BC3A-420F-9967-BC9F73CB7139}" dt="2020-04-21T20:05:33.571" v="8921" actId="20577"/>
          <ac:spMkLst>
            <pc:docMk/>
            <pc:sldMk cId="2685799176" sldId="2086"/>
            <ac:spMk id="39" creationId="{3B256088-8118-4BDF-B9F8-EF1D4E91D062}"/>
          </ac:spMkLst>
        </pc:spChg>
        <pc:spChg chg="add mod">
          <ac:chgData name="Chris" userId="9bda497d-718b-4d62-aebb-9c642a527791" providerId="ADAL" clId="{2F5A79E8-BC3A-420F-9967-BC9F73CB7139}" dt="2020-04-21T20:05:53.506" v="9000" actId="20577"/>
          <ac:spMkLst>
            <pc:docMk/>
            <pc:sldMk cId="2685799176" sldId="2086"/>
            <ac:spMk id="40" creationId="{0BD8B923-B7BE-4BFB-9334-3D437962723F}"/>
          </ac:spMkLst>
        </pc:spChg>
        <pc:picChg chg="add del mod">
          <ac:chgData name="Chris" userId="9bda497d-718b-4d62-aebb-9c642a527791" providerId="ADAL" clId="{2F5A79E8-BC3A-420F-9967-BC9F73CB7139}" dt="2020-04-19T20:43:47.216" v="5190"/>
          <ac:picMkLst>
            <pc:docMk/>
            <pc:sldMk cId="2685799176" sldId="2086"/>
            <ac:picMk id="2" creationId="{47147841-9327-4362-81C0-76340BB743AC}"/>
          </ac:picMkLst>
        </pc:picChg>
        <pc:picChg chg="add mod">
          <ac:chgData name="Chris" userId="9bda497d-718b-4d62-aebb-9c642a527791" providerId="ADAL" clId="{2F5A79E8-BC3A-420F-9967-BC9F73CB7139}" dt="2020-04-21T20:02:59.788" v="8820" actId="1076"/>
          <ac:picMkLst>
            <pc:docMk/>
            <pc:sldMk cId="2685799176" sldId="2086"/>
            <ac:picMk id="3" creationId="{8B33DA6F-F6F1-4E62-B57C-CBC5B2FB1EBA}"/>
          </ac:picMkLst>
        </pc:picChg>
        <pc:picChg chg="del">
          <ac:chgData name="Chris" userId="9bda497d-718b-4d62-aebb-9c642a527791" providerId="ADAL" clId="{2F5A79E8-BC3A-420F-9967-BC9F73CB7139}" dt="2020-04-19T20:44:04.478" v="5194" actId="478"/>
          <ac:picMkLst>
            <pc:docMk/>
            <pc:sldMk cId="2685799176" sldId="2086"/>
            <ac:picMk id="5" creationId="{1F01E288-FF70-40E1-8A4D-A6FFFA73D577}"/>
          </ac:picMkLst>
        </pc:picChg>
        <pc:picChg chg="add mod">
          <ac:chgData name="Chris" userId="9bda497d-718b-4d62-aebb-9c642a527791" providerId="ADAL" clId="{2F5A79E8-BC3A-420F-9967-BC9F73CB7139}" dt="2020-04-21T20:03:16.892" v="8824" actId="207"/>
          <ac:picMkLst>
            <pc:docMk/>
            <pc:sldMk cId="2685799176" sldId="2086"/>
            <ac:picMk id="6" creationId="{AF0273E8-9583-48B0-9289-E7707ED19A95}"/>
          </ac:picMkLst>
        </pc:picChg>
        <pc:picChg chg="add del mod">
          <ac:chgData name="Chris" userId="9bda497d-718b-4d62-aebb-9c642a527791" providerId="ADAL" clId="{2F5A79E8-BC3A-420F-9967-BC9F73CB7139}" dt="2020-04-21T20:02:55.802" v="8819" actId="478"/>
          <ac:picMkLst>
            <pc:docMk/>
            <pc:sldMk cId="2685799176" sldId="2086"/>
            <ac:picMk id="7" creationId="{EE67F9CE-89A0-4A48-B4A2-FA2F4DEF6EE5}"/>
          </ac:picMkLst>
        </pc:picChg>
        <pc:picChg chg="del">
          <ac:chgData name="Chris" userId="9bda497d-718b-4d62-aebb-9c642a527791" providerId="ADAL" clId="{2F5A79E8-BC3A-420F-9967-BC9F73CB7139}" dt="2020-04-21T20:02:29.970" v="8812" actId="478"/>
          <ac:picMkLst>
            <pc:docMk/>
            <pc:sldMk cId="2685799176" sldId="2086"/>
            <ac:picMk id="8" creationId="{A2BAEAF2-9F67-4A58-83FD-1CF6D7CC1150}"/>
          </ac:picMkLst>
        </pc:picChg>
        <pc:picChg chg="del mod ord">
          <ac:chgData name="Chris" userId="9bda497d-718b-4d62-aebb-9c642a527791" providerId="ADAL" clId="{2F5A79E8-BC3A-420F-9967-BC9F73CB7139}" dt="2020-04-19T21:39:13.865" v="5500" actId="478"/>
          <ac:picMkLst>
            <pc:docMk/>
            <pc:sldMk cId="2685799176" sldId="2086"/>
            <ac:picMk id="10" creationId="{23DBB759-9BE4-407A-9674-138B51541D35}"/>
          </ac:picMkLst>
        </pc:picChg>
        <pc:picChg chg="add del mod">
          <ac:chgData name="Chris" userId="9bda497d-718b-4d62-aebb-9c642a527791" providerId="ADAL" clId="{2F5A79E8-BC3A-420F-9967-BC9F73CB7139}" dt="2020-04-21T19:57:14.626" v="8544" actId="478"/>
          <ac:picMkLst>
            <pc:docMk/>
            <pc:sldMk cId="2685799176" sldId="2086"/>
            <ac:picMk id="17" creationId="{586E1AD1-C3EA-4096-9A3F-DD5C87DF7390}"/>
          </ac:picMkLst>
        </pc:picChg>
        <pc:picChg chg="add mod">
          <ac:chgData name="Chris" userId="9bda497d-718b-4d62-aebb-9c642a527791" providerId="ADAL" clId="{2F5A79E8-BC3A-420F-9967-BC9F73CB7139}" dt="2020-04-21T19:57:17.646" v="8546" actId="1076"/>
          <ac:picMkLst>
            <pc:docMk/>
            <pc:sldMk cId="2685799176" sldId="2086"/>
            <ac:picMk id="21" creationId="{B342A892-A104-4261-B233-1FA8BF907E78}"/>
          </ac:picMkLst>
        </pc:picChg>
        <pc:picChg chg="add del">
          <ac:chgData name="Chris" userId="9bda497d-718b-4d62-aebb-9c642a527791" providerId="ADAL" clId="{2F5A79E8-BC3A-420F-9967-BC9F73CB7139}" dt="2020-04-19T21:02:31.032" v="5294" actId="478"/>
          <ac:picMkLst>
            <pc:docMk/>
            <pc:sldMk cId="2685799176" sldId="2086"/>
            <ac:picMk id="24" creationId="{076AA737-7560-4991-BF49-61F016AD7589}"/>
          </ac:picMkLst>
        </pc:picChg>
        <pc:picChg chg="del">
          <ac:chgData name="Chris" userId="9bda497d-718b-4d62-aebb-9c642a527791" providerId="ADAL" clId="{2F5A79E8-BC3A-420F-9967-BC9F73CB7139}" dt="2020-04-21T19:57:27.750" v="8554" actId="478"/>
          <ac:picMkLst>
            <pc:docMk/>
            <pc:sldMk cId="2685799176" sldId="2086"/>
            <ac:picMk id="25" creationId="{A436DE57-D342-4DB9-A256-AC9ACD1B3E90}"/>
          </ac:picMkLst>
        </pc:picChg>
        <pc:picChg chg="add del mod">
          <ac:chgData name="Chris" userId="9bda497d-718b-4d62-aebb-9c642a527791" providerId="ADAL" clId="{2F5A79E8-BC3A-420F-9967-BC9F73CB7139}" dt="2020-04-21T19:58:13.222" v="8603" actId="478"/>
          <ac:picMkLst>
            <pc:docMk/>
            <pc:sldMk cId="2685799176" sldId="2086"/>
            <ac:picMk id="26" creationId="{69A64286-84D4-4D72-985B-841F8791A0AD}"/>
          </ac:picMkLst>
        </pc:picChg>
        <pc:picChg chg="add mod">
          <ac:chgData name="Chris" userId="9bda497d-718b-4d62-aebb-9c642a527791" providerId="ADAL" clId="{2F5A79E8-BC3A-420F-9967-BC9F73CB7139}" dt="2020-04-21T20:03:32.250" v="8826" actId="1076"/>
          <ac:picMkLst>
            <pc:docMk/>
            <pc:sldMk cId="2685799176" sldId="2086"/>
            <ac:picMk id="30" creationId="{296AB890-3EC9-4D1E-ABA7-5539512328FE}"/>
          </ac:picMkLst>
        </pc:picChg>
        <pc:picChg chg="add mod">
          <ac:chgData name="Chris" userId="9bda497d-718b-4d62-aebb-9c642a527791" providerId="ADAL" clId="{2F5A79E8-BC3A-420F-9967-BC9F73CB7139}" dt="2020-04-21T20:03:35.824" v="8828" actId="1076"/>
          <ac:picMkLst>
            <pc:docMk/>
            <pc:sldMk cId="2685799176" sldId="2086"/>
            <ac:picMk id="32" creationId="{2AA7D825-F1D4-4507-8C08-11AA9E73C521}"/>
          </ac:picMkLst>
        </pc:picChg>
        <pc:picChg chg="add mod">
          <ac:chgData name="Chris" userId="9bda497d-718b-4d62-aebb-9c642a527791" providerId="ADAL" clId="{2F5A79E8-BC3A-420F-9967-BC9F73CB7139}" dt="2020-04-19T21:39:20.314" v="5503" actId="207"/>
          <ac:picMkLst>
            <pc:docMk/>
            <pc:sldMk cId="2685799176" sldId="2086"/>
            <ac:picMk id="34" creationId="{A970AE0E-6CAC-41B4-8FEA-41892EA73B7B}"/>
          </ac:picMkLst>
        </pc:picChg>
        <pc:picChg chg="add">
          <ac:chgData name="Chris" userId="9bda497d-718b-4d62-aebb-9c642a527791" providerId="ADAL" clId="{2F5A79E8-BC3A-420F-9967-BC9F73CB7139}" dt="2020-04-21T20:05:16.101" v="8901"/>
          <ac:picMkLst>
            <pc:docMk/>
            <pc:sldMk cId="2685799176" sldId="2086"/>
            <ac:picMk id="37" creationId="{C7EB363D-2862-4331-A824-E2E0641D9ED9}"/>
          </ac:picMkLst>
        </pc:picChg>
        <pc:picChg chg="add">
          <ac:chgData name="Chris" userId="9bda497d-718b-4d62-aebb-9c642a527791" providerId="ADAL" clId="{2F5A79E8-BC3A-420F-9967-BC9F73CB7139}" dt="2020-04-21T20:05:16.101" v="8901"/>
          <ac:picMkLst>
            <pc:docMk/>
            <pc:sldMk cId="2685799176" sldId="2086"/>
            <ac:picMk id="38" creationId="{30566F6D-1AB6-4BDF-806D-DBC55773DF72}"/>
          </ac:picMkLst>
        </pc:picChg>
        <pc:picChg chg="del">
          <ac:chgData name="Chris" userId="9bda497d-718b-4d62-aebb-9c642a527791" providerId="ADAL" clId="{2F5A79E8-BC3A-420F-9967-BC9F73CB7139}" dt="2020-04-19T20:37:40.610" v="5065" actId="478"/>
          <ac:picMkLst>
            <pc:docMk/>
            <pc:sldMk cId="2685799176" sldId="2086"/>
            <ac:picMk id="1026" creationId="{0211F07E-DE6B-4264-ACD4-C6BE2E1D3823}"/>
          </ac:picMkLst>
        </pc:picChg>
        <pc:picChg chg="add del mod">
          <ac:chgData name="Chris" userId="9bda497d-718b-4d62-aebb-9c642a527791" providerId="ADAL" clId="{2F5A79E8-BC3A-420F-9967-BC9F73CB7139}" dt="2020-04-21T20:02:54.597" v="8818" actId="478"/>
          <ac:picMkLst>
            <pc:docMk/>
            <pc:sldMk cId="2685799176" sldId="2086"/>
            <ac:picMk id="1028" creationId="{F1B23011-A048-4A1A-B69C-2839672FDE9B}"/>
          </ac:picMkLst>
        </pc:picChg>
      </pc:sldChg>
      <pc:sldChg chg="addSp delSp modSp add ord">
        <pc:chgData name="Chris" userId="9bda497d-718b-4d62-aebb-9c642a527791" providerId="ADAL" clId="{2F5A79E8-BC3A-420F-9967-BC9F73CB7139}" dt="2020-04-20T07:27:59.696" v="6013" actId="20577"/>
        <pc:sldMkLst>
          <pc:docMk/>
          <pc:sldMk cId="394924422" sldId="2087"/>
        </pc:sldMkLst>
        <pc:spChg chg="add mod">
          <ac:chgData name="Chris" userId="9bda497d-718b-4d62-aebb-9c642a527791" providerId="ADAL" clId="{2F5A79E8-BC3A-420F-9967-BC9F73CB7139}" dt="2020-04-20T07:21:24.802" v="5776" actId="1076"/>
          <ac:spMkLst>
            <pc:docMk/>
            <pc:sldMk cId="394924422" sldId="2087"/>
            <ac:spMk id="18" creationId="{37B6B231-3EE2-44F7-8181-8507475F70FC}"/>
          </ac:spMkLst>
        </pc:spChg>
        <pc:spChg chg="add mod">
          <ac:chgData name="Chris" userId="9bda497d-718b-4d62-aebb-9c642a527791" providerId="ADAL" clId="{2F5A79E8-BC3A-420F-9967-BC9F73CB7139}" dt="2020-04-20T07:21:21.529" v="5775" actId="1076"/>
          <ac:spMkLst>
            <pc:docMk/>
            <pc:sldMk cId="394924422" sldId="2087"/>
            <ac:spMk id="19" creationId="{F6816306-E4FB-4E99-A741-DFBE4BB3CB84}"/>
          </ac:spMkLst>
        </pc:spChg>
        <pc:spChg chg="add mod">
          <ac:chgData name="Chris" userId="9bda497d-718b-4d62-aebb-9c642a527791" providerId="ADAL" clId="{2F5A79E8-BC3A-420F-9967-BC9F73CB7139}" dt="2020-04-20T07:21:18.312" v="5774" actId="1076"/>
          <ac:spMkLst>
            <pc:docMk/>
            <pc:sldMk cId="394924422" sldId="2087"/>
            <ac:spMk id="20" creationId="{0EB5B901-5D76-4B49-9200-43B118364B13}"/>
          </ac:spMkLst>
        </pc:spChg>
        <pc:spChg chg="add del">
          <ac:chgData name="Chris" userId="9bda497d-718b-4d62-aebb-9c642a527791" providerId="ADAL" clId="{2F5A79E8-BC3A-420F-9967-BC9F73CB7139}" dt="2020-04-20T07:22:43.084" v="5787" actId="478"/>
          <ac:spMkLst>
            <pc:docMk/>
            <pc:sldMk cId="394924422" sldId="2087"/>
            <ac:spMk id="28" creationId="{78AD95E2-948A-4899-8602-F816E798735E}"/>
          </ac:spMkLst>
        </pc:spChg>
        <pc:spChg chg="add del mod">
          <ac:chgData name="Chris" userId="9bda497d-718b-4d62-aebb-9c642a527791" providerId="ADAL" clId="{2F5A79E8-BC3A-420F-9967-BC9F73CB7139}" dt="2020-04-20T07:23:16.423" v="5811" actId="478"/>
          <ac:spMkLst>
            <pc:docMk/>
            <pc:sldMk cId="394924422" sldId="2087"/>
            <ac:spMk id="31" creationId="{34E7787D-06F3-452D-B206-BDB3FC57AC5C}"/>
          </ac:spMkLst>
        </pc:spChg>
        <pc:spChg chg="add mod">
          <ac:chgData name="Chris" userId="9bda497d-718b-4d62-aebb-9c642a527791" providerId="ADAL" clId="{2F5A79E8-BC3A-420F-9967-BC9F73CB7139}" dt="2020-04-20T07:24:07.923" v="5845" actId="113"/>
          <ac:spMkLst>
            <pc:docMk/>
            <pc:sldMk cId="394924422" sldId="2087"/>
            <ac:spMk id="34" creationId="{663E3356-3D73-45B8-B9DB-D2F633A17D0F}"/>
          </ac:spMkLst>
        </pc:spChg>
        <pc:spChg chg="add mod">
          <ac:chgData name="Chris" userId="9bda497d-718b-4d62-aebb-9c642a527791" providerId="ADAL" clId="{2F5A79E8-BC3A-420F-9967-BC9F73CB7139}" dt="2020-04-20T07:25:27.040" v="5919" actId="1076"/>
          <ac:spMkLst>
            <pc:docMk/>
            <pc:sldMk cId="394924422" sldId="2087"/>
            <ac:spMk id="36" creationId="{74015AC3-99E3-463B-AB00-97F3AE262C2A}"/>
          </ac:spMkLst>
        </pc:spChg>
        <pc:spChg chg="add mod">
          <ac:chgData name="Chris" userId="9bda497d-718b-4d62-aebb-9c642a527791" providerId="ADAL" clId="{2F5A79E8-BC3A-420F-9967-BC9F73CB7139}" dt="2020-04-20T07:27:48.079" v="5996" actId="20577"/>
          <ac:spMkLst>
            <pc:docMk/>
            <pc:sldMk cId="394924422" sldId="2087"/>
            <ac:spMk id="37" creationId="{E80B7159-3874-4117-B4E6-B81BF413CD93}"/>
          </ac:spMkLst>
        </pc:spChg>
        <pc:spChg chg="add mod">
          <ac:chgData name="Chris" userId="9bda497d-718b-4d62-aebb-9c642a527791" providerId="ADAL" clId="{2F5A79E8-BC3A-420F-9967-BC9F73CB7139}" dt="2020-04-20T07:27:59.696" v="6013" actId="20577"/>
          <ac:spMkLst>
            <pc:docMk/>
            <pc:sldMk cId="394924422" sldId="2087"/>
            <ac:spMk id="38" creationId="{6253DFA7-220E-44D7-A803-2A2C853447BA}"/>
          </ac:spMkLst>
        </pc:spChg>
        <pc:picChg chg="del">
          <ac:chgData name="Chris" userId="9bda497d-718b-4d62-aebb-9c642a527791" providerId="ADAL" clId="{2F5A79E8-BC3A-420F-9967-BC9F73CB7139}" dt="2020-04-19T21:39:10.756" v="5498" actId="478"/>
          <ac:picMkLst>
            <pc:docMk/>
            <pc:sldMk cId="394924422" sldId="2087"/>
            <ac:picMk id="10" creationId="{23DBB759-9BE4-407A-9674-138B51541D35}"/>
          </ac:picMkLst>
        </pc:picChg>
        <pc:picChg chg="add">
          <ac:chgData name="Chris" userId="9bda497d-718b-4d62-aebb-9c642a527791" providerId="ADAL" clId="{2F5A79E8-BC3A-420F-9967-BC9F73CB7139}" dt="2020-04-19T21:39:11.136" v="5499"/>
          <ac:picMkLst>
            <pc:docMk/>
            <pc:sldMk cId="394924422" sldId="2087"/>
            <ac:picMk id="17" creationId="{8390BF80-02B8-486A-A434-0D663856CE36}"/>
          </ac:picMkLst>
        </pc:picChg>
        <pc:picChg chg="add mod">
          <ac:chgData name="Chris" userId="9bda497d-718b-4d62-aebb-9c642a527791" providerId="ADAL" clId="{2F5A79E8-BC3A-420F-9967-BC9F73CB7139}" dt="2020-04-20T07:21:35.973" v="5779" actId="1076"/>
          <ac:picMkLst>
            <pc:docMk/>
            <pc:sldMk cId="394924422" sldId="2087"/>
            <ac:picMk id="21" creationId="{40597878-EDC0-401D-AE1A-CD8E527E6307}"/>
          </ac:picMkLst>
        </pc:picChg>
        <pc:picChg chg="add mod">
          <ac:chgData name="Chris" userId="9bda497d-718b-4d62-aebb-9c642a527791" providerId="ADAL" clId="{2F5A79E8-BC3A-420F-9967-BC9F73CB7139}" dt="2020-04-20T07:21:40.889" v="5781" actId="1076"/>
          <ac:picMkLst>
            <pc:docMk/>
            <pc:sldMk cId="394924422" sldId="2087"/>
            <ac:picMk id="24" creationId="{433363C4-E621-469A-9693-DA7CBF3C9E39}"/>
          </ac:picMkLst>
        </pc:picChg>
        <pc:picChg chg="add mod">
          <ac:chgData name="Chris" userId="9bda497d-718b-4d62-aebb-9c642a527791" providerId="ADAL" clId="{2F5A79E8-BC3A-420F-9967-BC9F73CB7139}" dt="2020-04-20T07:21:52.298" v="5785" actId="1076"/>
          <ac:picMkLst>
            <pc:docMk/>
            <pc:sldMk cId="394924422" sldId="2087"/>
            <ac:picMk id="26" creationId="{E9925DBC-8551-4615-A7E2-597884F71613}"/>
          </ac:picMkLst>
        </pc:picChg>
      </pc:sldChg>
      <pc:sldChg chg="addSp delSp modSp add">
        <pc:chgData name="Chris" userId="9bda497d-718b-4d62-aebb-9c642a527791" providerId="ADAL" clId="{2F5A79E8-BC3A-420F-9967-BC9F73CB7139}" dt="2020-04-22T16:29:51.069" v="10073" actId="20577"/>
        <pc:sldMkLst>
          <pc:docMk/>
          <pc:sldMk cId="2254488857" sldId="2088"/>
        </pc:sldMkLst>
        <pc:spChg chg="mod">
          <ac:chgData name="Chris" userId="9bda497d-718b-4d62-aebb-9c642a527791" providerId="ADAL" clId="{2F5A79E8-BC3A-420F-9967-BC9F73CB7139}" dt="2020-04-21T13:40:13.783" v="7389" actId="20577"/>
          <ac:spMkLst>
            <pc:docMk/>
            <pc:sldMk cId="2254488857" sldId="2088"/>
            <ac:spMk id="4" creationId="{8C299770-7296-4EB4-B074-4B26BD16CB7F}"/>
          </ac:spMkLst>
        </pc:spChg>
        <pc:spChg chg="del">
          <ac:chgData name="Chris" userId="9bda497d-718b-4d62-aebb-9c642a527791" providerId="ADAL" clId="{2F5A79E8-BC3A-420F-9967-BC9F73CB7139}" dt="2020-04-20T07:15:01.409" v="5671" actId="478"/>
          <ac:spMkLst>
            <pc:docMk/>
            <pc:sldMk cId="2254488857" sldId="2088"/>
            <ac:spMk id="6" creationId="{6AA21DA2-F9D3-496A-952A-E4D5D8D76B3B}"/>
          </ac:spMkLst>
        </pc:spChg>
        <pc:spChg chg="add mod">
          <ac:chgData name="Chris" userId="9bda497d-718b-4d62-aebb-9c642a527791" providerId="ADAL" clId="{2F5A79E8-BC3A-420F-9967-BC9F73CB7139}" dt="2020-04-21T13:24:15.925" v="7215" actId="20577"/>
          <ac:spMkLst>
            <pc:docMk/>
            <pc:sldMk cId="2254488857" sldId="2088"/>
            <ac:spMk id="10" creationId="{52042510-F816-475C-AD71-478A4BA91CA4}"/>
          </ac:spMkLst>
        </pc:spChg>
        <pc:spChg chg="add mod">
          <ac:chgData name="Chris" userId="9bda497d-718b-4d62-aebb-9c642a527791" providerId="ADAL" clId="{2F5A79E8-BC3A-420F-9967-BC9F73CB7139}" dt="2020-04-22T16:29:51.069" v="10073" actId="20577"/>
          <ac:spMkLst>
            <pc:docMk/>
            <pc:sldMk cId="2254488857" sldId="2088"/>
            <ac:spMk id="12" creationId="{F1151A7F-0989-4256-8F03-3448640FCA14}"/>
          </ac:spMkLst>
        </pc:spChg>
        <pc:spChg chg="add mod">
          <ac:chgData name="Chris" userId="9bda497d-718b-4d62-aebb-9c642a527791" providerId="ADAL" clId="{2F5A79E8-BC3A-420F-9967-BC9F73CB7139}" dt="2020-04-21T13:25:54.153" v="7302" actId="20577"/>
          <ac:spMkLst>
            <pc:docMk/>
            <pc:sldMk cId="2254488857" sldId="2088"/>
            <ac:spMk id="16" creationId="{C9337E88-DE1F-4FDF-BADF-18C2D08D84CE}"/>
          </ac:spMkLst>
        </pc:spChg>
        <pc:spChg chg="add mod">
          <ac:chgData name="Chris" userId="9bda497d-718b-4d62-aebb-9c642a527791" providerId="ADAL" clId="{2F5A79E8-BC3A-420F-9967-BC9F73CB7139}" dt="2020-04-21T13:26:22.933" v="7307" actId="1076"/>
          <ac:spMkLst>
            <pc:docMk/>
            <pc:sldMk cId="2254488857" sldId="2088"/>
            <ac:spMk id="17" creationId="{231E87EB-91B7-42CF-A44F-816976D0B3EF}"/>
          </ac:spMkLst>
        </pc:spChg>
        <pc:spChg chg="add mod">
          <ac:chgData name="Chris" userId="9bda497d-718b-4d62-aebb-9c642a527791" providerId="ADAL" clId="{2F5A79E8-BC3A-420F-9967-BC9F73CB7139}" dt="2020-04-21T13:26:20.916" v="7306" actId="1076"/>
          <ac:spMkLst>
            <pc:docMk/>
            <pc:sldMk cId="2254488857" sldId="2088"/>
            <ac:spMk id="18" creationId="{0382126B-5604-42BF-AC3C-C22E83EA4C3F}"/>
          </ac:spMkLst>
        </pc:spChg>
        <pc:spChg chg="add mod">
          <ac:chgData name="Chris" userId="9bda497d-718b-4d62-aebb-9c642a527791" providerId="ADAL" clId="{2F5A79E8-BC3A-420F-9967-BC9F73CB7139}" dt="2020-04-20T07:15:51.758" v="5686" actId="1076"/>
          <ac:spMkLst>
            <pc:docMk/>
            <pc:sldMk cId="2254488857" sldId="2088"/>
            <ac:spMk id="20" creationId="{1FB85E09-F488-4CF4-BE40-01A1D28299DE}"/>
          </ac:spMkLst>
        </pc:spChg>
        <pc:spChg chg="add mod">
          <ac:chgData name="Chris" userId="9bda497d-718b-4d62-aebb-9c642a527791" providerId="ADAL" clId="{2F5A79E8-BC3A-420F-9967-BC9F73CB7139}" dt="2020-04-20T07:16:04.952" v="5688" actId="1076"/>
          <ac:spMkLst>
            <pc:docMk/>
            <pc:sldMk cId="2254488857" sldId="2088"/>
            <ac:spMk id="21" creationId="{649ABACE-7AD4-4758-BC53-FB4D58C0F526}"/>
          </ac:spMkLst>
        </pc:spChg>
        <pc:spChg chg="add mod">
          <ac:chgData name="Chris" userId="9bda497d-718b-4d62-aebb-9c642a527791" providerId="ADAL" clId="{2F5A79E8-BC3A-420F-9967-BC9F73CB7139}" dt="2020-04-21T13:26:51.124" v="7341" actId="20577"/>
          <ac:spMkLst>
            <pc:docMk/>
            <pc:sldMk cId="2254488857" sldId="2088"/>
            <ac:spMk id="27" creationId="{1AC21AAC-9B15-46DE-A970-4A1EC33B0CBA}"/>
          </ac:spMkLst>
        </pc:spChg>
        <pc:spChg chg="del">
          <ac:chgData name="Chris" userId="9bda497d-718b-4d62-aebb-9c642a527791" providerId="ADAL" clId="{2F5A79E8-BC3A-420F-9967-BC9F73CB7139}" dt="2020-04-20T07:15:21.812" v="5677" actId="478"/>
          <ac:spMkLst>
            <pc:docMk/>
            <pc:sldMk cId="2254488857" sldId="2088"/>
            <ac:spMk id="27" creationId="{AF50109C-2E19-4A0F-8377-80C907ECBE3E}"/>
          </ac:spMkLst>
        </pc:spChg>
        <pc:spChg chg="add mod">
          <ac:chgData name="Chris" userId="9bda497d-718b-4d62-aebb-9c642a527791" providerId="ADAL" clId="{2F5A79E8-BC3A-420F-9967-BC9F73CB7139}" dt="2020-04-21T13:27:06.647" v="7363" actId="20577"/>
          <ac:spMkLst>
            <pc:docMk/>
            <pc:sldMk cId="2254488857" sldId="2088"/>
            <ac:spMk id="28" creationId="{05E349FB-7643-4171-AD60-36ECDF6A174C}"/>
          </ac:spMkLst>
        </pc:spChg>
        <pc:spChg chg="del">
          <ac:chgData name="Chris" userId="9bda497d-718b-4d62-aebb-9c642a527791" providerId="ADAL" clId="{2F5A79E8-BC3A-420F-9967-BC9F73CB7139}" dt="2020-04-20T07:15:18.744" v="5675" actId="478"/>
          <ac:spMkLst>
            <pc:docMk/>
            <pc:sldMk cId="2254488857" sldId="2088"/>
            <ac:spMk id="29" creationId="{8E53648D-BE76-4959-B9F9-41B3992832CB}"/>
          </ac:spMkLst>
        </pc:spChg>
        <pc:spChg chg="del">
          <ac:chgData name="Chris" userId="9bda497d-718b-4d62-aebb-9c642a527791" providerId="ADAL" clId="{2F5A79E8-BC3A-420F-9967-BC9F73CB7139}" dt="2020-04-20T07:15:16.080" v="5674" actId="478"/>
          <ac:spMkLst>
            <pc:docMk/>
            <pc:sldMk cId="2254488857" sldId="2088"/>
            <ac:spMk id="30" creationId="{4102C3CF-23AD-48A6-B90E-B48C1B709736}"/>
          </ac:spMkLst>
        </pc:spChg>
        <pc:spChg chg="del">
          <ac:chgData name="Chris" userId="9bda497d-718b-4d62-aebb-9c642a527791" providerId="ADAL" clId="{2F5A79E8-BC3A-420F-9967-BC9F73CB7139}" dt="2020-04-20T07:15:14.506" v="5673" actId="478"/>
          <ac:spMkLst>
            <pc:docMk/>
            <pc:sldMk cId="2254488857" sldId="2088"/>
            <ac:spMk id="35" creationId="{E55C95B3-3843-4296-A753-812D8DF73F4A}"/>
          </ac:spMkLst>
        </pc:spChg>
        <pc:spChg chg="del">
          <ac:chgData name="Chris" userId="9bda497d-718b-4d62-aebb-9c642a527791" providerId="ADAL" clId="{2F5A79E8-BC3A-420F-9967-BC9F73CB7139}" dt="2020-04-20T07:15:35.509" v="5681" actId="478"/>
          <ac:spMkLst>
            <pc:docMk/>
            <pc:sldMk cId="2254488857" sldId="2088"/>
            <ac:spMk id="39" creationId="{0500A09C-8358-48A1-87C0-40274BB1F27A}"/>
          </ac:spMkLst>
        </pc:spChg>
        <pc:spChg chg="del">
          <ac:chgData name="Chris" userId="9bda497d-718b-4d62-aebb-9c642a527791" providerId="ADAL" clId="{2F5A79E8-BC3A-420F-9967-BC9F73CB7139}" dt="2020-04-20T07:15:37.481" v="5682" actId="478"/>
          <ac:spMkLst>
            <pc:docMk/>
            <pc:sldMk cId="2254488857" sldId="2088"/>
            <ac:spMk id="47" creationId="{4B7062E8-35C2-4EEB-AF78-65884D5D1DF2}"/>
          </ac:spMkLst>
        </pc:spChg>
        <pc:spChg chg="del">
          <ac:chgData name="Chris" userId="9bda497d-718b-4d62-aebb-9c642a527791" providerId="ADAL" clId="{2F5A79E8-BC3A-420F-9967-BC9F73CB7139}" dt="2020-04-20T07:15:20.312" v="5676" actId="478"/>
          <ac:spMkLst>
            <pc:docMk/>
            <pc:sldMk cId="2254488857" sldId="2088"/>
            <ac:spMk id="51" creationId="{286087E9-1D3A-4FFC-9477-45E47856743C}"/>
          </ac:spMkLst>
        </pc:spChg>
        <pc:picChg chg="add mod">
          <ac:chgData name="Chris" userId="9bda497d-718b-4d62-aebb-9c642a527791" providerId="ADAL" clId="{2F5A79E8-BC3A-420F-9967-BC9F73CB7139}" dt="2020-04-21T13:25:43.780" v="7278" actId="207"/>
          <ac:picMkLst>
            <pc:docMk/>
            <pc:sldMk cId="2254488857" sldId="2088"/>
            <ac:picMk id="3" creationId="{90810180-CA4A-42C8-AF31-87F0832C63C3}"/>
          </ac:picMkLst>
        </pc:picChg>
        <pc:picChg chg="del">
          <ac:chgData name="Chris" userId="9bda497d-718b-4d62-aebb-9c642a527791" providerId="ADAL" clId="{2F5A79E8-BC3A-420F-9967-BC9F73CB7139}" dt="2020-04-20T07:14:58.023" v="5670" actId="478"/>
          <ac:picMkLst>
            <pc:docMk/>
            <pc:sldMk cId="2254488857" sldId="2088"/>
            <ac:picMk id="5" creationId="{1F01E288-FF70-40E1-8A4D-A6FFFA73D577}"/>
          </ac:picMkLst>
        </pc:picChg>
        <pc:picChg chg="del">
          <ac:chgData name="Chris" userId="9bda497d-718b-4d62-aebb-9c642a527791" providerId="ADAL" clId="{2F5A79E8-BC3A-420F-9967-BC9F73CB7139}" dt="2020-04-20T07:15:03.506" v="5672" actId="478"/>
          <ac:picMkLst>
            <pc:docMk/>
            <pc:sldMk cId="2254488857" sldId="2088"/>
            <ac:picMk id="8" creationId="{A2BAEAF2-9F67-4A58-83FD-1CF6D7CC1150}"/>
          </ac:picMkLst>
        </pc:picChg>
        <pc:picChg chg="add mod">
          <ac:chgData name="Chris" userId="9bda497d-718b-4d62-aebb-9c642a527791" providerId="ADAL" clId="{2F5A79E8-BC3A-420F-9967-BC9F73CB7139}" dt="2020-04-21T13:23:44.749" v="7128" actId="1076"/>
          <ac:picMkLst>
            <pc:docMk/>
            <pc:sldMk cId="2254488857" sldId="2088"/>
            <ac:picMk id="9" creationId="{1FA26B17-4FEC-4C37-8252-1F162671A8F5}"/>
          </ac:picMkLst>
        </pc:picChg>
        <pc:picChg chg="add mod">
          <ac:chgData name="Chris" userId="9bda497d-718b-4d62-aebb-9c642a527791" providerId="ADAL" clId="{2F5A79E8-BC3A-420F-9967-BC9F73CB7139}" dt="2020-04-21T13:24:31.968" v="7217" actId="1076"/>
          <ac:picMkLst>
            <pc:docMk/>
            <pc:sldMk cId="2254488857" sldId="2088"/>
            <ac:picMk id="11" creationId="{EA0A5CCE-52C9-42CA-9619-280DE3BC0159}"/>
          </ac:picMkLst>
        </pc:picChg>
        <pc:picChg chg="add del mod">
          <ac:chgData name="Chris" userId="9bda497d-718b-4d62-aebb-9c642a527791" providerId="ADAL" clId="{2F5A79E8-BC3A-420F-9967-BC9F73CB7139}" dt="2020-04-21T13:25:30.173" v="7274" actId="478"/>
          <ac:picMkLst>
            <pc:docMk/>
            <pc:sldMk cId="2254488857" sldId="2088"/>
            <ac:picMk id="13" creationId="{FDF2352C-4DF5-4626-8898-15F6BF56A157}"/>
          </ac:picMkLst>
        </pc:picChg>
        <pc:picChg chg="add mod">
          <ac:chgData name="Chris" userId="9bda497d-718b-4d62-aebb-9c642a527791" providerId="ADAL" clId="{2F5A79E8-BC3A-420F-9967-BC9F73CB7139}" dt="2020-04-20T07:15:32.933" v="5680" actId="1076"/>
          <ac:picMkLst>
            <pc:docMk/>
            <pc:sldMk cId="2254488857" sldId="2088"/>
            <ac:picMk id="19" creationId="{F8FA4A3D-ED98-4988-9368-52FB8DA049F0}"/>
          </ac:picMkLst>
        </pc:picChg>
        <pc:picChg chg="add">
          <ac:chgData name="Chris" userId="9bda497d-718b-4d62-aebb-9c642a527791" providerId="ADAL" clId="{2F5A79E8-BC3A-420F-9967-BC9F73CB7139}" dt="2020-04-20T07:16:09.420" v="5689"/>
          <ac:picMkLst>
            <pc:docMk/>
            <pc:sldMk cId="2254488857" sldId="2088"/>
            <ac:picMk id="24" creationId="{F4912A7B-1476-419D-B807-8067EDAA40C7}"/>
          </ac:picMkLst>
        </pc:picChg>
        <pc:picChg chg="del">
          <ac:chgData name="Chris" userId="9bda497d-718b-4d62-aebb-9c642a527791" providerId="ADAL" clId="{2F5A79E8-BC3A-420F-9967-BC9F73CB7139}" dt="2020-04-20T07:14:54.579" v="5668" actId="478"/>
          <ac:picMkLst>
            <pc:docMk/>
            <pc:sldMk cId="2254488857" sldId="2088"/>
            <ac:picMk id="25" creationId="{A436DE57-D342-4DB9-A256-AC9ACD1B3E90}"/>
          </ac:picMkLst>
        </pc:picChg>
        <pc:picChg chg="add mod">
          <ac:chgData name="Chris" userId="9bda497d-718b-4d62-aebb-9c642a527791" providerId="ADAL" clId="{2F5A79E8-BC3A-420F-9967-BC9F73CB7139}" dt="2020-04-21T13:26:32.715" v="7309" actId="1076"/>
          <ac:picMkLst>
            <pc:docMk/>
            <pc:sldMk cId="2254488857" sldId="2088"/>
            <ac:picMk id="25" creationId="{BE0A3801-42A7-449F-AD9F-CF2D8E3CC518}"/>
          </ac:picMkLst>
        </pc:picChg>
        <pc:picChg chg="add mod">
          <ac:chgData name="Chris" userId="9bda497d-718b-4d62-aebb-9c642a527791" providerId="ADAL" clId="{2F5A79E8-BC3A-420F-9967-BC9F73CB7139}" dt="2020-04-21T13:26:38.838" v="7311" actId="1076"/>
          <ac:picMkLst>
            <pc:docMk/>
            <pc:sldMk cId="2254488857" sldId="2088"/>
            <ac:picMk id="26" creationId="{52F16D87-C5C4-4040-A7C7-8C0CBD670B88}"/>
          </ac:picMkLst>
        </pc:picChg>
        <pc:picChg chg="del">
          <ac:chgData name="Chris" userId="9bda497d-718b-4d62-aebb-9c642a527791" providerId="ADAL" clId="{2F5A79E8-BC3A-420F-9967-BC9F73CB7139}" dt="2020-04-20T07:15:28.084" v="5678" actId="478"/>
          <ac:picMkLst>
            <pc:docMk/>
            <pc:sldMk cId="2254488857" sldId="2088"/>
            <ac:picMk id="37" creationId="{45F1D28E-B445-4D89-9BD2-4C3A1B9C2B7C}"/>
          </ac:picMkLst>
        </pc:picChg>
        <pc:picChg chg="del">
          <ac:chgData name="Chris" userId="9bda497d-718b-4d62-aebb-9c642a527791" providerId="ADAL" clId="{2F5A79E8-BC3A-420F-9967-BC9F73CB7139}" dt="2020-04-20T07:15:40.865" v="5683" actId="478"/>
          <ac:picMkLst>
            <pc:docMk/>
            <pc:sldMk cId="2254488857" sldId="2088"/>
            <ac:picMk id="48" creationId="{D6D93911-B63E-4603-AC18-CAFC6432D7C4}"/>
          </ac:picMkLst>
        </pc:picChg>
        <pc:picChg chg="del">
          <ac:chgData name="Chris" userId="9bda497d-718b-4d62-aebb-9c642a527791" providerId="ADAL" clId="{2F5A79E8-BC3A-420F-9967-BC9F73CB7139}" dt="2020-04-20T07:14:55.327" v="5669" actId="478"/>
          <ac:picMkLst>
            <pc:docMk/>
            <pc:sldMk cId="2254488857" sldId="2088"/>
            <ac:picMk id="50" creationId="{11FC9F0C-29C3-4DD4-8691-D5C88A1B4DD0}"/>
          </ac:picMkLst>
        </pc:picChg>
      </pc:sldChg>
      <pc:sldChg chg="addSp delSp modSp add">
        <pc:chgData name="Chris" userId="9bda497d-718b-4d62-aebb-9c642a527791" providerId="ADAL" clId="{2F5A79E8-BC3A-420F-9967-BC9F73CB7139}" dt="2020-04-22T16:31:54.829" v="10087" actId="20577"/>
        <pc:sldMkLst>
          <pc:docMk/>
          <pc:sldMk cId="2845974548" sldId="2089"/>
        </pc:sldMkLst>
        <pc:spChg chg="mod">
          <ac:chgData name="Chris" userId="9bda497d-718b-4d62-aebb-9c642a527791" providerId="ADAL" clId="{2F5A79E8-BC3A-420F-9967-BC9F73CB7139}" dt="2020-04-21T13:40:22.161" v="7399" actId="20577"/>
          <ac:spMkLst>
            <pc:docMk/>
            <pc:sldMk cId="2845974548" sldId="2089"/>
            <ac:spMk id="4" creationId="{8C299770-7296-4EB4-B074-4B26BD16CB7F}"/>
          </ac:spMkLst>
        </pc:spChg>
        <pc:spChg chg="add mod">
          <ac:chgData name="Chris" userId="9bda497d-718b-4d62-aebb-9c642a527791" providerId="ADAL" clId="{2F5A79E8-BC3A-420F-9967-BC9F73CB7139}" dt="2020-04-20T07:19:19.374" v="5719" actId="1076"/>
          <ac:spMkLst>
            <pc:docMk/>
            <pc:sldMk cId="2845974548" sldId="2089"/>
            <ac:spMk id="10" creationId="{3E565F66-B11F-40FF-853D-5694DB4F0A4E}"/>
          </ac:spMkLst>
        </pc:spChg>
        <pc:spChg chg="add mod">
          <ac:chgData name="Chris" userId="9bda497d-718b-4d62-aebb-9c642a527791" providerId="ADAL" clId="{2F5A79E8-BC3A-420F-9967-BC9F73CB7139}" dt="2020-04-21T13:49:15.509" v="7460" actId="1076"/>
          <ac:spMkLst>
            <pc:docMk/>
            <pc:sldMk cId="2845974548" sldId="2089"/>
            <ac:spMk id="13" creationId="{F0853DB5-5821-4B00-9964-CF2C4D4568A4}"/>
          </ac:spMkLst>
        </pc:spChg>
        <pc:spChg chg="add mod">
          <ac:chgData name="Chris" userId="9bda497d-718b-4d62-aebb-9c642a527791" providerId="ADAL" clId="{2F5A79E8-BC3A-420F-9967-BC9F73CB7139}" dt="2020-04-22T16:31:54.829" v="10087" actId="20577"/>
          <ac:spMkLst>
            <pc:docMk/>
            <pc:sldMk cId="2845974548" sldId="2089"/>
            <ac:spMk id="15" creationId="{6461FD14-A00B-476B-90F6-F52625ECB34D}"/>
          </ac:spMkLst>
        </pc:spChg>
        <pc:spChg chg="add mod">
          <ac:chgData name="Chris" userId="9bda497d-718b-4d62-aebb-9c642a527791" providerId="ADAL" clId="{2F5A79E8-BC3A-420F-9967-BC9F73CB7139}" dt="2020-04-21T13:49:11.250" v="7459" actId="1076"/>
          <ac:spMkLst>
            <pc:docMk/>
            <pc:sldMk cId="2845974548" sldId="2089"/>
            <ac:spMk id="16" creationId="{6D7FFC2D-9BE0-4E2E-A33E-89A4FF1A3B81}"/>
          </ac:spMkLst>
        </pc:spChg>
        <pc:spChg chg="add mod">
          <ac:chgData name="Chris" userId="9bda497d-718b-4d62-aebb-9c642a527791" providerId="ADAL" clId="{2F5A79E8-BC3A-420F-9967-BC9F73CB7139}" dt="2020-04-21T13:50:15.306" v="7501" actId="20577"/>
          <ac:spMkLst>
            <pc:docMk/>
            <pc:sldMk cId="2845974548" sldId="2089"/>
            <ac:spMk id="19" creationId="{F3C0227E-A715-4448-BF13-C4097988E427}"/>
          </ac:spMkLst>
        </pc:spChg>
        <pc:spChg chg="del">
          <ac:chgData name="Chris" userId="9bda497d-718b-4d62-aebb-9c642a527791" providerId="ADAL" clId="{2F5A79E8-BC3A-420F-9967-BC9F73CB7139}" dt="2020-04-20T07:19:09.810" v="5717" actId="478"/>
          <ac:spMkLst>
            <pc:docMk/>
            <pc:sldMk cId="2845974548" sldId="2089"/>
            <ac:spMk id="21" creationId="{649ABACE-7AD4-4758-BC53-FB4D58C0F526}"/>
          </ac:spMkLst>
        </pc:spChg>
        <pc:spChg chg="add">
          <ac:chgData name="Chris" userId="9bda497d-718b-4d62-aebb-9c642a527791" providerId="ADAL" clId="{2F5A79E8-BC3A-420F-9967-BC9F73CB7139}" dt="2020-04-21T13:50:24.510" v="7502"/>
          <ac:spMkLst>
            <pc:docMk/>
            <pc:sldMk cId="2845974548" sldId="2089"/>
            <ac:spMk id="21" creationId="{8C08931B-116F-4B8E-B4C8-7DA2EE241860}"/>
          </ac:spMkLst>
        </pc:spChg>
        <pc:spChg chg="add">
          <ac:chgData name="Chris" userId="9bda497d-718b-4d62-aebb-9c642a527791" providerId="ADAL" clId="{2F5A79E8-BC3A-420F-9967-BC9F73CB7139}" dt="2020-04-21T13:50:27.331" v="7503"/>
          <ac:spMkLst>
            <pc:docMk/>
            <pc:sldMk cId="2845974548" sldId="2089"/>
            <ac:spMk id="25" creationId="{D0C01C33-D943-4DEF-8ED7-E4C6B43FCC50}"/>
          </ac:spMkLst>
        </pc:spChg>
        <pc:spChg chg="add mod">
          <ac:chgData name="Chris" userId="9bda497d-718b-4d62-aebb-9c642a527791" providerId="ADAL" clId="{2F5A79E8-BC3A-420F-9967-BC9F73CB7139}" dt="2020-04-21T13:57:51.033" v="7522" actId="20577"/>
          <ac:spMkLst>
            <pc:docMk/>
            <pc:sldMk cId="2845974548" sldId="2089"/>
            <ac:spMk id="28" creationId="{1A39608A-7986-4AD6-8501-CACA12626408}"/>
          </ac:spMkLst>
        </pc:spChg>
        <pc:spChg chg="add mod">
          <ac:chgData name="Chris" userId="9bda497d-718b-4d62-aebb-9c642a527791" providerId="ADAL" clId="{2F5A79E8-BC3A-420F-9967-BC9F73CB7139}" dt="2020-04-21T13:58:35.559" v="7578" actId="20577"/>
          <ac:spMkLst>
            <pc:docMk/>
            <pc:sldMk cId="2845974548" sldId="2089"/>
            <ac:spMk id="29" creationId="{59E81C5D-4F20-4D4D-AF53-797B2409C4C1}"/>
          </ac:spMkLst>
        </pc:spChg>
        <pc:picChg chg="add mod">
          <ac:chgData name="Chris" userId="9bda497d-718b-4d62-aebb-9c642a527791" providerId="ADAL" clId="{2F5A79E8-BC3A-420F-9967-BC9F73CB7139}" dt="2020-04-21T13:49:07.242" v="7458" actId="1076"/>
          <ac:picMkLst>
            <pc:docMk/>
            <pc:sldMk cId="2845974548" sldId="2089"/>
            <ac:picMk id="3" creationId="{67C9E697-0A16-4ABD-8B00-EAE07C62E3AE}"/>
          </ac:picMkLst>
        </pc:picChg>
        <pc:picChg chg="add mod">
          <ac:chgData name="Chris" userId="9bda497d-718b-4d62-aebb-9c642a527791" providerId="ADAL" clId="{2F5A79E8-BC3A-420F-9967-BC9F73CB7139}" dt="2020-04-21T13:50:01.883" v="7488" actId="207"/>
          <ac:picMkLst>
            <pc:docMk/>
            <pc:sldMk cId="2845974548" sldId="2089"/>
            <ac:picMk id="6" creationId="{F25C6B65-58EC-45CF-A94C-9622F04A83F0}"/>
          </ac:picMkLst>
        </pc:picChg>
        <pc:picChg chg="add mod">
          <ac:chgData name="Chris" userId="9bda497d-718b-4d62-aebb-9c642a527791" providerId="ADAL" clId="{2F5A79E8-BC3A-420F-9967-BC9F73CB7139}" dt="2020-04-20T07:19:06.623" v="5716" actId="1076"/>
          <ac:picMkLst>
            <pc:docMk/>
            <pc:sldMk cId="2845974548" sldId="2089"/>
            <ac:picMk id="9" creationId="{5A9A713A-267B-4998-A112-C38E5EA32503}"/>
          </ac:picMkLst>
        </pc:picChg>
        <pc:picChg chg="add del">
          <ac:chgData name="Chris" userId="9bda497d-718b-4d62-aebb-9c642a527791" providerId="ADAL" clId="{2F5A79E8-BC3A-420F-9967-BC9F73CB7139}" dt="2020-04-21T13:23:40.882" v="7126" actId="478"/>
          <ac:picMkLst>
            <pc:docMk/>
            <pc:sldMk cId="2845974548" sldId="2089"/>
            <ac:picMk id="11" creationId="{45768A2F-964A-4F86-9C56-B6CC7A86B2BF}"/>
          </ac:picMkLst>
        </pc:picChg>
        <pc:picChg chg="add mod">
          <ac:chgData name="Chris" userId="9bda497d-718b-4d62-aebb-9c642a527791" providerId="ADAL" clId="{2F5A79E8-BC3A-420F-9967-BC9F73CB7139}" dt="2020-04-21T13:49:20.960" v="7462" actId="1076"/>
          <ac:picMkLst>
            <pc:docMk/>
            <pc:sldMk cId="2845974548" sldId="2089"/>
            <ac:picMk id="12" creationId="{5C27A69C-5B78-4D69-9278-E25565D84044}"/>
          </ac:picMkLst>
        </pc:picChg>
        <pc:picChg chg="add mod">
          <ac:chgData name="Chris" userId="9bda497d-718b-4d62-aebb-9c642a527791" providerId="ADAL" clId="{2F5A79E8-BC3A-420F-9967-BC9F73CB7139}" dt="2020-04-21T13:49:04.836" v="7457" actId="1076"/>
          <ac:picMkLst>
            <pc:docMk/>
            <pc:sldMk cId="2845974548" sldId="2089"/>
            <ac:picMk id="14" creationId="{94095DD2-6B46-4622-9A5C-29AE98F2A510}"/>
          </ac:picMkLst>
        </pc:picChg>
        <pc:picChg chg="del">
          <ac:chgData name="Chris" userId="9bda497d-718b-4d62-aebb-9c642a527791" providerId="ADAL" clId="{2F5A79E8-BC3A-420F-9967-BC9F73CB7139}" dt="2020-04-20T07:18:58.855" v="5714" actId="478"/>
          <ac:picMkLst>
            <pc:docMk/>
            <pc:sldMk cId="2845974548" sldId="2089"/>
            <ac:picMk id="19" creationId="{F8FA4A3D-ED98-4988-9368-52FB8DA049F0}"/>
          </ac:picMkLst>
        </pc:picChg>
        <pc:picChg chg="add">
          <ac:chgData name="Chris" userId="9bda497d-718b-4d62-aebb-9c642a527791" providerId="ADAL" clId="{2F5A79E8-BC3A-420F-9967-BC9F73CB7139}" dt="2020-04-21T13:50:30.896" v="7504"/>
          <ac:picMkLst>
            <pc:docMk/>
            <pc:sldMk cId="2845974548" sldId="2089"/>
            <ac:picMk id="26" creationId="{261BA6F3-0B3E-464F-A1AF-C0A95DC5420D}"/>
          </ac:picMkLst>
        </pc:picChg>
        <pc:picChg chg="add">
          <ac:chgData name="Chris" userId="9bda497d-718b-4d62-aebb-9c642a527791" providerId="ADAL" clId="{2F5A79E8-BC3A-420F-9967-BC9F73CB7139}" dt="2020-04-21T13:50:35.778" v="7505"/>
          <ac:picMkLst>
            <pc:docMk/>
            <pc:sldMk cId="2845974548" sldId="2089"/>
            <ac:picMk id="27" creationId="{2562E312-82BB-44DA-953C-CB18A233B0D1}"/>
          </ac:picMkLst>
        </pc:picChg>
      </pc:sldChg>
      <pc:sldChg chg="addSp delSp modSp add">
        <pc:chgData name="Chris" userId="9bda497d-718b-4d62-aebb-9c642a527791" providerId="ADAL" clId="{2F5A79E8-BC3A-420F-9967-BC9F73CB7139}" dt="2020-04-21T13:03:57.228" v="6898" actId="20577"/>
        <pc:sldMkLst>
          <pc:docMk/>
          <pc:sldMk cId="3671606536" sldId="2090"/>
        </pc:sldMkLst>
        <pc:spChg chg="mod">
          <ac:chgData name="Chris" userId="9bda497d-718b-4d62-aebb-9c642a527791" providerId="ADAL" clId="{2F5A79E8-BC3A-420F-9967-BC9F73CB7139}" dt="2020-04-21T13:01:48.402" v="6808" actId="20577"/>
          <ac:spMkLst>
            <pc:docMk/>
            <pc:sldMk cId="3671606536" sldId="2090"/>
            <ac:spMk id="4" creationId="{8C299770-7296-4EB4-B074-4B26BD16CB7F}"/>
          </ac:spMkLst>
        </pc:spChg>
        <pc:spChg chg="mod">
          <ac:chgData name="Chris" userId="9bda497d-718b-4d62-aebb-9c642a527791" providerId="ADAL" clId="{2F5A79E8-BC3A-420F-9967-BC9F73CB7139}" dt="2020-04-21T13:02:28.978" v="6839" actId="14100"/>
          <ac:spMkLst>
            <pc:docMk/>
            <pc:sldMk cId="3671606536" sldId="2090"/>
            <ac:spMk id="5" creationId="{ACB80327-689B-453D-A06A-6A041DF9E6A3}"/>
          </ac:spMkLst>
        </pc:spChg>
        <pc:spChg chg="mod">
          <ac:chgData name="Chris" userId="9bda497d-718b-4d62-aebb-9c642a527791" providerId="ADAL" clId="{2F5A79E8-BC3A-420F-9967-BC9F73CB7139}" dt="2020-04-21T13:03:57.228" v="6898" actId="20577"/>
          <ac:spMkLst>
            <pc:docMk/>
            <pc:sldMk cId="3671606536" sldId="2090"/>
            <ac:spMk id="6" creationId="{9F70A93D-E9FA-4BBC-90A5-A58C8E2FE975}"/>
          </ac:spMkLst>
        </pc:spChg>
        <pc:spChg chg="del">
          <ac:chgData name="Chris" userId="9bda497d-718b-4d62-aebb-9c642a527791" providerId="ADAL" clId="{2F5A79E8-BC3A-420F-9967-BC9F73CB7139}" dt="2020-04-21T12:43:14.099" v="6589" actId="478"/>
          <ac:spMkLst>
            <pc:docMk/>
            <pc:sldMk cId="3671606536" sldId="2090"/>
            <ac:spMk id="19" creationId="{6D4A4622-0C91-45A4-A867-356C082176F2}"/>
          </ac:spMkLst>
        </pc:spChg>
        <pc:spChg chg="del">
          <ac:chgData name="Chris" userId="9bda497d-718b-4d62-aebb-9c642a527791" providerId="ADAL" clId="{2F5A79E8-BC3A-420F-9967-BC9F73CB7139}" dt="2020-04-21T12:43:17.155" v="6591" actId="478"/>
          <ac:spMkLst>
            <pc:docMk/>
            <pc:sldMk cId="3671606536" sldId="2090"/>
            <ac:spMk id="20" creationId="{2819F151-E151-4B1C-B03D-464C298EE413}"/>
          </ac:spMkLst>
        </pc:spChg>
        <pc:spChg chg="del">
          <ac:chgData name="Chris" userId="9bda497d-718b-4d62-aebb-9c642a527791" providerId="ADAL" clId="{2F5A79E8-BC3A-420F-9967-BC9F73CB7139}" dt="2020-04-21T12:43:20.556" v="6593" actId="478"/>
          <ac:spMkLst>
            <pc:docMk/>
            <pc:sldMk cId="3671606536" sldId="2090"/>
            <ac:spMk id="21" creationId="{F635B147-6644-43D0-8FEB-46DA9BFD41AB}"/>
          </ac:spMkLst>
        </pc:spChg>
        <pc:spChg chg="del">
          <ac:chgData name="Chris" userId="9bda497d-718b-4d62-aebb-9c642a527791" providerId="ADAL" clId="{2F5A79E8-BC3A-420F-9967-BC9F73CB7139}" dt="2020-04-21T12:43:24.484" v="6595" actId="478"/>
          <ac:spMkLst>
            <pc:docMk/>
            <pc:sldMk cId="3671606536" sldId="2090"/>
            <ac:spMk id="22" creationId="{28D35AC7-FC81-4FB7-BD1E-24855CED4AF7}"/>
          </ac:spMkLst>
        </pc:spChg>
        <pc:spChg chg="add del mod">
          <ac:chgData name="Chris" userId="9bda497d-718b-4d62-aebb-9c642a527791" providerId="ADAL" clId="{2F5A79E8-BC3A-420F-9967-BC9F73CB7139}" dt="2020-04-21T13:02:37.294" v="6841" actId="1076"/>
          <ac:spMkLst>
            <pc:docMk/>
            <pc:sldMk cId="3671606536" sldId="2090"/>
            <ac:spMk id="25" creationId="{479A2F2D-F7FF-4B5A-B877-1704A54265CA}"/>
          </ac:spMkLst>
        </pc:spChg>
        <pc:spChg chg="add mod">
          <ac:chgData name="Chris" userId="9bda497d-718b-4d62-aebb-9c642a527791" providerId="ADAL" clId="{2F5A79E8-BC3A-420F-9967-BC9F73CB7139}" dt="2020-04-21T13:02:55.464" v="6869" actId="20577"/>
          <ac:spMkLst>
            <pc:docMk/>
            <pc:sldMk cId="3671606536" sldId="2090"/>
            <ac:spMk id="28" creationId="{65AE94D2-491C-4482-9DA1-BBAA95DDA030}"/>
          </ac:spMkLst>
        </pc:spChg>
        <pc:spChg chg="add mod">
          <ac:chgData name="Chris" userId="9bda497d-718b-4d62-aebb-9c642a527791" providerId="ADAL" clId="{2F5A79E8-BC3A-420F-9967-BC9F73CB7139}" dt="2020-04-21T13:03:20.006" v="6881" actId="20577"/>
          <ac:spMkLst>
            <pc:docMk/>
            <pc:sldMk cId="3671606536" sldId="2090"/>
            <ac:spMk id="30" creationId="{54A433B3-9F85-4110-BF71-3F32FF12A114}"/>
          </ac:spMkLst>
        </pc:spChg>
        <pc:picChg chg="add mod">
          <ac:chgData name="Chris" userId="9bda497d-718b-4d62-aebb-9c642a527791" providerId="ADAL" clId="{2F5A79E8-BC3A-420F-9967-BC9F73CB7139}" dt="2020-04-21T12:59:30.764" v="6721" actId="1076"/>
          <ac:picMkLst>
            <pc:docMk/>
            <pc:sldMk cId="3671606536" sldId="2090"/>
            <ac:picMk id="2" creationId="{3FDC7FA6-EA70-4EDF-8F6F-F51A63C63499}"/>
          </ac:picMkLst>
        </pc:picChg>
        <pc:picChg chg="del">
          <ac:chgData name="Chris" userId="9bda497d-718b-4d62-aebb-9c642a527791" providerId="ADAL" clId="{2F5A79E8-BC3A-420F-9967-BC9F73CB7139}" dt="2020-04-21T12:43:11.346" v="6588" actId="478"/>
          <ac:picMkLst>
            <pc:docMk/>
            <pc:sldMk cId="3671606536" sldId="2090"/>
            <ac:picMk id="8" creationId="{3F6913B9-3965-4926-B1E8-07E8F7FD2EAF}"/>
          </ac:picMkLst>
        </pc:picChg>
        <pc:picChg chg="del">
          <ac:chgData name="Chris" userId="9bda497d-718b-4d62-aebb-9c642a527791" providerId="ADAL" clId="{2F5A79E8-BC3A-420F-9967-BC9F73CB7139}" dt="2020-04-21T12:43:15.215" v="6590" actId="478"/>
          <ac:picMkLst>
            <pc:docMk/>
            <pc:sldMk cId="3671606536" sldId="2090"/>
            <ac:picMk id="12" creationId="{4F9A94E8-5AFA-4AED-B9ED-BB4B84A35864}"/>
          </ac:picMkLst>
        </pc:picChg>
        <pc:picChg chg="add del mod">
          <ac:chgData name="Chris" userId="9bda497d-718b-4d62-aebb-9c642a527791" providerId="ADAL" clId="{2F5A79E8-BC3A-420F-9967-BC9F73CB7139}" dt="2020-04-21T13:02:16.287" v="6836" actId="478"/>
          <ac:picMkLst>
            <pc:docMk/>
            <pc:sldMk cId="3671606536" sldId="2090"/>
            <ac:picMk id="14" creationId="{EAB812F2-501C-4E0D-A8CB-4979DD7988B9}"/>
          </ac:picMkLst>
        </pc:picChg>
        <pc:picChg chg="add del">
          <ac:chgData name="Chris" userId="9bda497d-718b-4d62-aebb-9c642a527791" providerId="ADAL" clId="{2F5A79E8-BC3A-420F-9967-BC9F73CB7139}" dt="2020-04-21T12:59:22.397" v="6718" actId="478"/>
          <ac:picMkLst>
            <pc:docMk/>
            <pc:sldMk cId="3671606536" sldId="2090"/>
            <ac:picMk id="15" creationId="{F0D84BD8-6F31-488E-955A-E1A354ED9F00}"/>
          </ac:picMkLst>
        </pc:picChg>
        <pc:picChg chg="del">
          <ac:chgData name="Chris" userId="9bda497d-718b-4d62-aebb-9c642a527791" providerId="ADAL" clId="{2F5A79E8-BC3A-420F-9967-BC9F73CB7139}" dt="2020-04-21T12:43:18.299" v="6592" actId="478"/>
          <ac:picMkLst>
            <pc:docMk/>
            <pc:sldMk cId="3671606536" sldId="2090"/>
            <ac:picMk id="16" creationId="{CA1D0BD8-02D2-41A1-98F5-A9FD3DA927D4}"/>
          </ac:picMkLst>
        </pc:picChg>
        <pc:picChg chg="add del mod">
          <ac:chgData name="Chris" userId="9bda497d-718b-4d62-aebb-9c642a527791" providerId="ADAL" clId="{2F5A79E8-BC3A-420F-9967-BC9F73CB7139}" dt="2020-04-21T12:59:18.366" v="6716" actId="478"/>
          <ac:picMkLst>
            <pc:docMk/>
            <pc:sldMk cId="3671606536" sldId="2090"/>
            <ac:picMk id="17" creationId="{92CF5BDE-98C9-4FAE-8E78-5CF280D7D14A}"/>
          </ac:picMkLst>
        </pc:picChg>
        <pc:picChg chg="del">
          <ac:chgData name="Chris" userId="9bda497d-718b-4d62-aebb-9c642a527791" providerId="ADAL" clId="{2F5A79E8-BC3A-420F-9967-BC9F73CB7139}" dt="2020-04-21T12:43:21.764" v="6594" actId="478"/>
          <ac:picMkLst>
            <pc:docMk/>
            <pc:sldMk cId="3671606536" sldId="2090"/>
            <ac:picMk id="18" creationId="{C5500143-D4F7-48EB-8755-EE6D3A59227A}"/>
          </ac:picMkLst>
        </pc:picChg>
        <pc:picChg chg="add del mod">
          <ac:chgData name="Chris" userId="9bda497d-718b-4d62-aebb-9c642a527791" providerId="ADAL" clId="{2F5A79E8-BC3A-420F-9967-BC9F73CB7139}" dt="2020-04-21T12:59:21.011" v="6717" actId="478"/>
          <ac:picMkLst>
            <pc:docMk/>
            <pc:sldMk cId="3671606536" sldId="2090"/>
            <ac:picMk id="24" creationId="{7E77C8FF-CCC7-43AD-9494-457C507E00E8}"/>
          </ac:picMkLst>
        </pc:picChg>
        <pc:picChg chg="add mod">
          <ac:chgData name="Chris" userId="9bda497d-718b-4d62-aebb-9c642a527791" providerId="ADAL" clId="{2F5A79E8-BC3A-420F-9967-BC9F73CB7139}" dt="2020-04-21T13:02:30.658" v="6840" actId="1076"/>
          <ac:picMkLst>
            <pc:docMk/>
            <pc:sldMk cId="3671606536" sldId="2090"/>
            <ac:picMk id="26" creationId="{E9B86000-EEC6-41B9-B751-5939B5E2FE59}"/>
          </ac:picMkLst>
        </pc:picChg>
        <pc:picChg chg="add mod">
          <ac:chgData name="Chris" userId="9bda497d-718b-4d62-aebb-9c642a527791" providerId="ADAL" clId="{2F5A79E8-BC3A-420F-9967-BC9F73CB7139}" dt="2020-04-21T13:03:04.118" v="6872" actId="1076"/>
          <ac:picMkLst>
            <pc:docMk/>
            <pc:sldMk cId="3671606536" sldId="2090"/>
            <ac:picMk id="27" creationId="{B6609140-9E23-41E4-B5BB-4C207662A4A7}"/>
          </ac:picMkLst>
        </pc:picChg>
        <pc:picChg chg="add mod">
          <ac:chgData name="Chris" userId="9bda497d-718b-4d62-aebb-9c642a527791" providerId="ADAL" clId="{2F5A79E8-BC3A-420F-9967-BC9F73CB7139}" dt="2020-04-21T13:03:25.176" v="6882" actId="1076"/>
          <ac:picMkLst>
            <pc:docMk/>
            <pc:sldMk cId="3671606536" sldId="2090"/>
            <ac:picMk id="29" creationId="{30C2C5C1-06C2-4E7A-95EC-623D5FEE8F11}"/>
          </ac:picMkLst>
        </pc:picChg>
      </pc:sldChg>
      <pc:sldChg chg="add del">
        <pc:chgData name="Chris" userId="9bda497d-718b-4d62-aebb-9c642a527791" providerId="ADAL" clId="{2F5A79E8-BC3A-420F-9967-BC9F73CB7139}" dt="2020-04-20T08:14:26.811" v="6376" actId="47"/>
        <pc:sldMkLst>
          <pc:docMk/>
          <pc:sldMk cId="769463171" sldId="2091"/>
        </pc:sldMkLst>
      </pc:sldChg>
      <pc:sldChg chg="delSp modSp add del">
        <pc:chgData name="Chris" userId="9bda497d-718b-4d62-aebb-9c642a527791" providerId="ADAL" clId="{2F5A79E8-BC3A-420F-9967-BC9F73CB7139}" dt="2020-04-21T12:54:55.904" v="6714" actId="47"/>
        <pc:sldMkLst>
          <pc:docMk/>
          <pc:sldMk cId="2413189187" sldId="2091"/>
        </pc:sldMkLst>
        <pc:spChg chg="mod">
          <ac:chgData name="Chris" userId="9bda497d-718b-4d62-aebb-9c642a527791" providerId="ADAL" clId="{2F5A79E8-BC3A-420F-9967-BC9F73CB7139}" dt="2020-04-20T08:14:36.318" v="6391" actId="20577"/>
          <ac:spMkLst>
            <pc:docMk/>
            <pc:sldMk cId="2413189187" sldId="2091"/>
            <ac:spMk id="4" creationId="{8C299770-7296-4EB4-B074-4B26BD16CB7F}"/>
          </ac:spMkLst>
        </pc:spChg>
        <pc:spChg chg="mod">
          <ac:chgData name="Chris" userId="9bda497d-718b-4d62-aebb-9c642a527791" providerId="ADAL" clId="{2F5A79E8-BC3A-420F-9967-BC9F73CB7139}" dt="2020-04-21T12:53:50.793" v="6710" actId="1076"/>
          <ac:spMkLst>
            <pc:docMk/>
            <pc:sldMk cId="2413189187" sldId="2091"/>
            <ac:spMk id="5" creationId="{ACB80327-689B-453D-A06A-6A041DF9E6A3}"/>
          </ac:spMkLst>
        </pc:spChg>
        <pc:spChg chg="mod">
          <ac:chgData name="Chris" userId="9bda497d-718b-4d62-aebb-9c642a527791" providerId="ADAL" clId="{2F5A79E8-BC3A-420F-9967-BC9F73CB7139}" dt="2020-04-20T09:12:24.652" v="6432" actId="20577"/>
          <ac:spMkLst>
            <pc:docMk/>
            <pc:sldMk cId="2413189187" sldId="2091"/>
            <ac:spMk id="6" creationId="{9F70A93D-E9FA-4BBC-90A5-A58C8E2FE975}"/>
          </ac:spMkLst>
        </pc:spChg>
        <pc:spChg chg="mod">
          <ac:chgData name="Chris" userId="9bda497d-718b-4d62-aebb-9c642a527791" providerId="ADAL" clId="{2F5A79E8-BC3A-420F-9967-BC9F73CB7139}" dt="2020-04-21T12:53:54.274" v="6711" actId="1076"/>
          <ac:spMkLst>
            <pc:docMk/>
            <pc:sldMk cId="2413189187" sldId="2091"/>
            <ac:spMk id="19" creationId="{6D4A4622-0C91-45A4-A867-356C082176F2}"/>
          </ac:spMkLst>
        </pc:spChg>
        <pc:spChg chg="mod">
          <ac:chgData name="Chris" userId="9bda497d-718b-4d62-aebb-9c642a527791" providerId="ADAL" clId="{2F5A79E8-BC3A-420F-9967-BC9F73CB7139}" dt="2020-04-21T12:54:00.831" v="6712" actId="1076"/>
          <ac:spMkLst>
            <pc:docMk/>
            <pc:sldMk cId="2413189187" sldId="2091"/>
            <ac:spMk id="20" creationId="{2819F151-E151-4B1C-B03D-464C298EE413}"/>
          </ac:spMkLst>
        </pc:spChg>
        <pc:spChg chg="mod">
          <ac:chgData name="Chris" userId="9bda497d-718b-4d62-aebb-9c642a527791" providerId="ADAL" clId="{2F5A79E8-BC3A-420F-9967-BC9F73CB7139}" dt="2020-04-21T12:54:13.248" v="6713" actId="1076"/>
          <ac:spMkLst>
            <pc:docMk/>
            <pc:sldMk cId="2413189187" sldId="2091"/>
            <ac:spMk id="21" creationId="{F635B147-6644-43D0-8FEB-46DA9BFD41AB}"/>
          </ac:spMkLst>
        </pc:spChg>
        <pc:spChg chg="del">
          <ac:chgData name="Chris" userId="9bda497d-718b-4d62-aebb-9c642a527791" providerId="ADAL" clId="{2F5A79E8-BC3A-420F-9967-BC9F73CB7139}" dt="2020-04-21T12:49:44.535" v="6709" actId="478"/>
          <ac:spMkLst>
            <pc:docMk/>
            <pc:sldMk cId="2413189187" sldId="2091"/>
            <ac:spMk id="22" creationId="{28D35AC7-FC81-4FB7-BD1E-24855CED4AF7}"/>
          </ac:spMkLst>
        </pc:spChg>
        <pc:picChg chg="del">
          <ac:chgData name="Chris" userId="9bda497d-718b-4d62-aebb-9c642a527791" providerId="ADAL" clId="{2F5A79E8-BC3A-420F-9967-BC9F73CB7139}" dt="2020-04-21T12:49:42.734" v="6708" actId="478"/>
          <ac:picMkLst>
            <pc:docMk/>
            <pc:sldMk cId="2413189187" sldId="2091"/>
            <ac:picMk id="18" creationId="{C5500143-D4F7-48EB-8755-EE6D3A59227A}"/>
          </ac:picMkLst>
        </pc:picChg>
      </pc:sldChg>
      <pc:sldChg chg="add del">
        <pc:chgData name="Chris" userId="9bda497d-718b-4d62-aebb-9c642a527791" providerId="ADAL" clId="{2F5A79E8-BC3A-420F-9967-BC9F73CB7139}" dt="2020-04-21T14:13:45.354" v="7580" actId="47"/>
        <pc:sldMkLst>
          <pc:docMk/>
          <pc:sldMk cId="3540244230" sldId="2092"/>
        </pc:sldMkLst>
      </pc:sldChg>
      <pc:sldChg chg="modSp add del ord">
        <pc:chgData name="Chris" userId="9bda497d-718b-4d62-aebb-9c642a527791" providerId="ADAL" clId="{2F5A79E8-BC3A-420F-9967-BC9F73CB7139}" dt="2020-04-21T14:13:44.275" v="7579" actId="47"/>
        <pc:sldMkLst>
          <pc:docMk/>
          <pc:sldMk cId="3519804531" sldId="2093"/>
        </pc:sldMkLst>
        <pc:spChg chg="mod">
          <ac:chgData name="Chris" userId="9bda497d-718b-4d62-aebb-9c642a527791" providerId="ADAL" clId="{2F5A79E8-BC3A-420F-9967-BC9F73CB7139}" dt="2020-04-20T09:14:41.690" v="6458" actId="20577"/>
          <ac:spMkLst>
            <pc:docMk/>
            <pc:sldMk cId="3519804531" sldId="2093"/>
            <ac:spMk id="4" creationId="{8C299770-7296-4EB4-B074-4B26BD16CB7F}"/>
          </ac:spMkLst>
        </pc:spChg>
      </pc:sldChg>
      <pc:sldChg chg="addSp delSp modSp add">
        <pc:chgData name="Chris" userId="9bda497d-718b-4d62-aebb-9c642a527791" providerId="ADAL" clId="{2F5A79E8-BC3A-420F-9967-BC9F73CB7139}" dt="2020-04-21T21:00:26.688" v="9590" actId="1076"/>
        <pc:sldMkLst>
          <pc:docMk/>
          <pc:sldMk cId="228857944" sldId="2094"/>
        </pc:sldMkLst>
        <pc:spChg chg="add mod">
          <ac:chgData name="Chris" userId="9bda497d-718b-4d62-aebb-9c642a527791" providerId="ADAL" clId="{2F5A79E8-BC3A-420F-9967-BC9F73CB7139}" dt="2020-04-21T20:57:37.587" v="9462" actId="1076"/>
          <ac:spMkLst>
            <pc:docMk/>
            <pc:sldMk cId="228857944" sldId="2094"/>
            <ac:spMk id="2" creationId="{1A7CB330-DDBD-44CC-86B3-23884B760B81}"/>
          </ac:spMkLst>
        </pc:spChg>
        <pc:spChg chg="mod">
          <ac:chgData name="Chris" userId="9bda497d-718b-4d62-aebb-9c642a527791" providerId="ADAL" clId="{2F5A79E8-BC3A-420F-9967-BC9F73CB7139}" dt="2020-04-20T09:18:12.296" v="6493" actId="20577"/>
          <ac:spMkLst>
            <pc:docMk/>
            <pc:sldMk cId="228857944" sldId="2094"/>
            <ac:spMk id="4" creationId="{8C299770-7296-4EB4-B074-4B26BD16CB7F}"/>
          </ac:spMkLst>
        </pc:spChg>
        <pc:spChg chg="del">
          <ac:chgData name="Chris" userId="9bda497d-718b-4d62-aebb-9c642a527791" providerId="ADAL" clId="{2F5A79E8-BC3A-420F-9967-BC9F73CB7139}" dt="2020-04-21T20:15:46.195" v="9234" actId="478"/>
          <ac:spMkLst>
            <pc:docMk/>
            <pc:sldMk cId="228857944" sldId="2094"/>
            <ac:spMk id="5" creationId="{ACB80327-689B-453D-A06A-6A041DF9E6A3}"/>
          </ac:spMkLst>
        </pc:spChg>
        <pc:spChg chg="mod">
          <ac:chgData name="Chris" userId="9bda497d-718b-4d62-aebb-9c642a527791" providerId="ADAL" clId="{2F5A79E8-BC3A-420F-9967-BC9F73CB7139}" dt="2020-04-20T09:18:25.197" v="6538" actId="20577"/>
          <ac:spMkLst>
            <pc:docMk/>
            <pc:sldMk cId="228857944" sldId="2094"/>
            <ac:spMk id="6" creationId="{9F70A93D-E9FA-4BBC-90A5-A58C8E2FE975}"/>
          </ac:spMkLst>
        </pc:spChg>
        <pc:spChg chg="add del">
          <ac:chgData name="Chris" userId="9bda497d-718b-4d62-aebb-9c642a527791" providerId="ADAL" clId="{2F5A79E8-BC3A-420F-9967-BC9F73CB7139}" dt="2020-04-21T20:15:42.135" v="9231" actId="478"/>
          <ac:spMkLst>
            <pc:docMk/>
            <pc:sldMk cId="228857944" sldId="2094"/>
            <ac:spMk id="13" creationId="{F4D29BDC-BD95-4AF8-A150-54B1819F2568}"/>
          </ac:spMkLst>
        </pc:spChg>
        <pc:spChg chg="add del">
          <ac:chgData name="Chris" userId="9bda497d-718b-4d62-aebb-9c642a527791" providerId="ADAL" clId="{2F5A79E8-BC3A-420F-9967-BC9F73CB7139}" dt="2020-04-21T20:20:17.906" v="9236" actId="478"/>
          <ac:spMkLst>
            <pc:docMk/>
            <pc:sldMk cId="228857944" sldId="2094"/>
            <ac:spMk id="14" creationId="{293B73DE-26E7-46D4-BE57-A1460EB32C76}"/>
          </ac:spMkLst>
        </pc:spChg>
        <pc:spChg chg="add mod">
          <ac:chgData name="Chris" userId="9bda497d-718b-4d62-aebb-9c642a527791" providerId="ADAL" clId="{2F5A79E8-BC3A-420F-9967-BC9F73CB7139}" dt="2020-04-21T21:00:17.345" v="9589" actId="1076"/>
          <ac:spMkLst>
            <pc:docMk/>
            <pc:sldMk cId="228857944" sldId="2094"/>
            <ac:spMk id="15" creationId="{BBB121EC-A3EF-41E3-AC6D-C0DFE498BD56}"/>
          </ac:spMkLst>
        </pc:spChg>
        <pc:spChg chg="add mod">
          <ac:chgData name="Chris" userId="9bda497d-718b-4d62-aebb-9c642a527791" providerId="ADAL" clId="{2F5A79E8-BC3A-420F-9967-BC9F73CB7139}" dt="2020-04-21T20:53:30.647" v="9389" actId="1076"/>
          <ac:spMkLst>
            <pc:docMk/>
            <pc:sldMk cId="228857944" sldId="2094"/>
            <ac:spMk id="17" creationId="{DE020F55-499E-4018-8DBA-8EBCF4C683D1}"/>
          </ac:spMkLst>
        </pc:spChg>
        <pc:spChg chg="del">
          <ac:chgData name="Chris" userId="9bda497d-718b-4d62-aebb-9c642a527791" providerId="ADAL" clId="{2F5A79E8-BC3A-420F-9967-BC9F73CB7139}" dt="2020-04-21T20:15:36.574" v="9228" actId="478"/>
          <ac:spMkLst>
            <pc:docMk/>
            <pc:sldMk cId="228857944" sldId="2094"/>
            <ac:spMk id="19" creationId="{6D4A4622-0C91-45A4-A867-356C082176F2}"/>
          </ac:spMkLst>
        </pc:spChg>
        <pc:spChg chg="del">
          <ac:chgData name="Chris" userId="9bda497d-718b-4d62-aebb-9c642a527791" providerId="ADAL" clId="{2F5A79E8-BC3A-420F-9967-BC9F73CB7139}" dt="2020-04-21T20:15:34.696" v="9227" actId="478"/>
          <ac:spMkLst>
            <pc:docMk/>
            <pc:sldMk cId="228857944" sldId="2094"/>
            <ac:spMk id="20" creationId="{2819F151-E151-4B1C-B03D-464C298EE413}"/>
          </ac:spMkLst>
        </pc:spChg>
        <pc:spChg chg="del">
          <ac:chgData name="Chris" userId="9bda497d-718b-4d62-aebb-9c642a527791" providerId="ADAL" clId="{2F5A79E8-BC3A-420F-9967-BC9F73CB7139}" dt="2020-04-21T20:15:40.365" v="9230" actId="478"/>
          <ac:spMkLst>
            <pc:docMk/>
            <pc:sldMk cId="228857944" sldId="2094"/>
            <ac:spMk id="21" creationId="{F635B147-6644-43D0-8FEB-46DA9BFD41AB}"/>
          </ac:spMkLst>
        </pc:spChg>
        <pc:spChg chg="del">
          <ac:chgData name="Chris" userId="9bda497d-718b-4d62-aebb-9c642a527791" providerId="ADAL" clId="{2F5A79E8-BC3A-420F-9967-BC9F73CB7139}" dt="2020-04-21T20:15:44.085" v="9232" actId="478"/>
          <ac:spMkLst>
            <pc:docMk/>
            <pc:sldMk cId="228857944" sldId="2094"/>
            <ac:spMk id="22" creationId="{28D35AC7-FC81-4FB7-BD1E-24855CED4AF7}"/>
          </ac:spMkLst>
        </pc:spChg>
        <pc:spChg chg="add mod">
          <ac:chgData name="Chris" userId="9bda497d-718b-4d62-aebb-9c642a527791" providerId="ADAL" clId="{2F5A79E8-BC3A-420F-9967-BC9F73CB7139}" dt="2020-04-21T20:52:04.321" v="9370" actId="14100"/>
          <ac:spMkLst>
            <pc:docMk/>
            <pc:sldMk cId="228857944" sldId="2094"/>
            <ac:spMk id="24" creationId="{EB660292-F4C9-4F3D-A074-429C5A22A28C}"/>
          </ac:spMkLst>
        </pc:spChg>
        <pc:spChg chg="add mod">
          <ac:chgData name="Chris" userId="9bda497d-718b-4d62-aebb-9c642a527791" providerId="ADAL" clId="{2F5A79E8-BC3A-420F-9967-BC9F73CB7139}" dt="2020-04-21T21:00:26.688" v="9590" actId="1076"/>
          <ac:spMkLst>
            <pc:docMk/>
            <pc:sldMk cId="228857944" sldId="2094"/>
            <ac:spMk id="28" creationId="{982A16FB-6251-470B-8816-9C1E2CA9D682}"/>
          </ac:spMkLst>
        </pc:spChg>
        <pc:spChg chg="add mod">
          <ac:chgData name="Chris" userId="9bda497d-718b-4d62-aebb-9c642a527791" providerId="ADAL" clId="{2F5A79E8-BC3A-420F-9967-BC9F73CB7139}" dt="2020-04-21T20:52:43.564" v="9375" actId="1076"/>
          <ac:spMkLst>
            <pc:docMk/>
            <pc:sldMk cId="228857944" sldId="2094"/>
            <ac:spMk id="29" creationId="{E5638DC4-B678-4DB7-AD45-84AEC00EBBBA}"/>
          </ac:spMkLst>
        </pc:spChg>
        <pc:spChg chg="add mod">
          <ac:chgData name="Chris" userId="9bda497d-718b-4d62-aebb-9c642a527791" providerId="ADAL" clId="{2F5A79E8-BC3A-420F-9967-BC9F73CB7139}" dt="2020-04-21T20:41:03.163" v="9367" actId="1076"/>
          <ac:spMkLst>
            <pc:docMk/>
            <pc:sldMk cId="228857944" sldId="2094"/>
            <ac:spMk id="30" creationId="{235A237E-42C3-4B64-88E6-9F03F4BCA378}"/>
          </ac:spMkLst>
        </pc:spChg>
        <pc:spChg chg="add mod">
          <ac:chgData name="Chris" userId="9bda497d-718b-4d62-aebb-9c642a527791" providerId="ADAL" clId="{2F5A79E8-BC3A-420F-9967-BC9F73CB7139}" dt="2020-04-21T20:52:52.989" v="9378" actId="1076"/>
          <ac:spMkLst>
            <pc:docMk/>
            <pc:sldMk cId="228857944" sldId="2094"/>
            <ac:spMk id="31" creationId="{56E3D118-EA6A-42C3-B8A1-61EF69237624}"/>
          </ac:spMkLst>
        </pc:spChg>
        <pc:spChg chg="add mod">
          <ac:chgData name="Chris" userId="9bda497d-718b-4d62-aebb-9c642a527791" providerId="ADAL" clId="{2F5A79E8-BC3A-420F-9967-BC9F73CB7139}" dt="2020-04-21T20:53:49.678" v="9391" actId="1076"/>
          <ac:spMkLst>
            <pc:docMk/>
            <pc:sldMk cId="228857944" sldId="2094"/>
            <ac:spMk id="32" creationId="{B245C566-0DE4-4042-BCC1-C928FE3E5027}"/>
          </ac:spMkLst>
        </pc:spChg>
        <pc:spChg chg="add mod">
          <ac:chgData name="Chris" userId="9bda497d-718b-4d62-aebb-9c642a527791" providerId="ADAL" clId="{2F5A79E8-BC3A-420F-9967-BC9F73CB7139}" dt="2020-04-21T20:55:32.768" v="9399" actId="207"/>
          <ac:spMkLst>
            <pc:docMk/>
            <pc:sldMk cId="228857944" sldId="2094"/>
            <ac:spMk id="33" creationId="{6DC3382D-D74D-427B-93A7-8FB3E2E19FAC}"/>
          </ac:spMkLst>
        </pc:spChg>
        <pc:spChg chg="add mod">
          <ac:chgData name="Chris" userId="9bda497d-718b-4d62-aebb-9c642a527791" providerId="ADAL" clId="{2F5A79E8-BC3A-420F-9967-BC9F73CB7139}" dt="2020-04-21T20:56:40.839" v="9451" actId="207"/>
          <ac:spMkLst>
            <pc:docMk/>
            <pc:sldMk cId="228857944" sldId="2094"/>
            <ac:spMk id="34" creationId="{C9D61F54-DFC2-4CF7-8B74-DDF340CD3C8B}"/>
          </ac:spMkLst>
        </pc:spChg>
        <pc:spChg chg="add mod">
          <ac:chgData name="Chris" userId="9bda497d-718b-4d62-aebb-9c642a527791" providerId="ADAL" clId="{2F5A79E8-BC3A-420F-9967-BC9F73CB7139}" dt="2020-04-21T20:58:22.611" v="9466" actId="207"/>
          <ac:spMkLst>
            <pc:docMk/>
            <pc:sldMk cId="228857944" sldId="2094"/>
            <ac:spMk id="35" creationId="{803F953A-F8A6-4A00-853B-1063E3877111}"/>
          </ac:spMkLst>
        </pc:spChg>
        <pc:picChg chg="del">
          <ac:chgData name="Chris" userId="9bda497d-718b-4d62-aebb-9c642a527791" providerId="ADAL" clId="{2F5A79E8-BC3A-420F-9967-BC9F73CB7139}" dt="2020-04-20T09:18:41.637" v="6539" actId="478"/>
          <ac:picMkLst>
            <pc:docMk/>
            <pc:sldMk cId="228857944" sldId="2094"/>
            <ac:picMk id="8" creationId="{3F6913B9-3965-4926-B1E8-07E8F7FD2EAF}"/>
          </ac:picMkLst>
        </pc:picChg>
        <pc:picChg chg="del">
          <ac:chgData name="Chris" userId="9bda497d-718b-4d62-aebb-9c642a527791" providerId="ADAL" clId="{2F5A79E8-BC3A-420F-9967-BC9F73CB7139}" dt="2020-04-21T20:15:30.176" v="9226" actId="478"/>
          <ac:picMkLst>
            <pc:docMk/>
            <pc:sldMk cId="228857944" sldId="2094"/>
            <ac:picMk id="12" creationId="{4F9A94E8-5AFA-4AED-B9ED-BB4B84A35864}"/>
          </ac:picMkLst>
        </pc:picChg>
        <pc:picChg chg="del">
          <ac:chgData name="Chris" userId="9bda497d-718b-4d62-aebb-9c642a527791" providerId="ADAL" clId="{2F5A79E8-BC3A-420F-9967-BC9F73CB7139}" dt="2020-04-21T20:15:38.044" v="9229" actId="478"/>
          <ac:picMkLst>
            <pc:docMk/>
            <pc:sldMk cId="228857944" sldId="2094"/>
            <ac:picMk id="16" creationId="{CA1D0BD8-02D2-41A1-98F5-A9FD3DA927D4}"/>
          </ac:picMkLst>
        </pc:picChg>
        <pc:picChg chg="del">
          <ac:chgData name="Chris" userId="9bda497d-718b-4d62-aebb-9c642a527791" providerId="ADAL" clId="{2F5A79E8-BC3A-420F-9967-BC9F73CB7139}" dt="2020-04-21T20:15:45.208" v="9233" actId="478"/>
          <ac:picMkLst>
            <pc:docMk/>
            <pc:sldMk cId="228857944" sldId="2094"/>
            <ac:picMk id="18" creationId="{C5500143-D4F7-48EB-8755-EE6D3A59227A}"/>
          </ac:picMkLst>
        </pc:picChg>
        <pc:picChg chg="add mod">
          <ac:chgData name="Chris" userId="9bda497d-718b-4d62-aebb-9c642a527791" providerId="ADAL" clId="{2F5A79E8-BC3A-420F-9967-BC9F73CB7139}" dt="2020-04-21T20:38:24.203" v="9341" actId="1076"/>
          <ac:picMkLst>
            <pc:docMk/>
            <pc:sldMk cId="228857944" sldId="2094"/>
            <ac:picMk id="25" creationId="{F3723FE5-F2C2-4E8B-B6FC-7C511C33C6D3}"/>
          </ac:picMkLst>
        </pc:picChg>
        <pc:picChg chg="add mod">
          <ac:chgData name="Chris" userId="9bda497d-718b-4d62-aebb-9c642a527791" providerId="ADAL" clId="{2F5A79E8-BC3A-420F-9967-BC9F73CB7139}" dt="2020-04-21T20:38:38.181" v="9343" actId="1076"/>
          <ac:picMkLst>
            <pc:docMk/>
            <pc:sldMk cId="228857944" sldId="2094"/>
            <ac:picMk id="26" creationId="{DE7A02C1-AACD-4D0C-B714-B00CE6E4D9C4}"/>
          </ac:picMkLst>
        </pc:picChg>
        <pc:picChg chg="add mod">
          <ac:chgData name="Chris" userId="9bda497d-718b-4d62-aebb-9c642a527791" providerId="ADAL" clId="{2F5A79E8-BC3A-420F-9967-BC9F73CB7139}" dt="2020-04-21T20:38:49.265" v="9345" actId="1076"/>
          <ac:picMkLst>
            <pc:docMk/>
            <pc:sldMk cId="228857944" sldId="2094"/>
            <ac:picMk id="27" creationId="{4B0F9E38-08CC-434E-A3C6-26F86892388B}"/>
          </ac:picMkLst>
        </pc:picChg>
      </pc:sldChg>
      <pc:sldChg chg="modSp add del">
        <pc:chgData name="Chris" userId="9bda497d-718b-4d62-aebb-9c642a527791" providerId="ADAL" clId="{2F5A79E8-BC3A-420F-9967-BC9F73CB7139}" dt="2020-04-20T09:18:04.230" v="6478" actId="47"/>
        <pc:sldMkLst>
          <pc:docMk/>
          <pc:sldMk cId="3480064359" sldId="2094"/>
        </pc:sldMkLst>
        <pc:spChg chg="mod">
          <ac:chgData name="Chris" userId="9bda497d-718b-4d62-aebb-9c642a527791" providerId="ADAL" clId="{2F5A79E8-BC3A-420F-9967-BC9F73CB7139}" dt="2020-04-20T09:17:30.227" v="6477" actId="20577"/>
          <ac:spMkLst>
            <pc:docMk/>
            <pc:sldMk cId="3480064359" sldId="2094"/>
            <ac:spMk id="2" creationId="{9AB2569C-949A-44EF-B378-9CBEE9305558}"/>
          </ac:spMkLst>
        </pc:spChg>
      </pc:sldChg>
      <pc:sldChg chg="addSp delSp modSp add">
        <pc:chgData name="Chris" userId="9bda497d-718b-4d62-aebb-9c642a527791" providerId="ADAL" clId="{2F5A79E8-BC3A-420F-9967-BC9F73CB7139}" dt="2020-04-21T21:01:57.443" v="9600" actId="207"/>
        <pc:sldMkLst>
          <pc:docMk/>
          <pc:sldMk cId="198536539" sldId="2095"/>
        </pc:sldMkLst>
        <pc:spChg chg="mod">
          <ac:chgData name="Chris" userId="9bda497d-718b-4d62-aebb-9c642a527791" providerId="ADAL" clId="{2F5A79E8-BC3A-420F-9967-BC9F73CB7139}" dt="2020-04-21T18:09:15.688" v="7651" actId="20577"/>
          <ac:spMkLst>
            <pc:docMk/>
            <pc:sldMk cId="198536539" sldId="2095"/>
            <ac:spMk id="4" creationId="{8C299770-7296-4EB4-B074-4B26BD16CB7F}"/>
          </ac:spMkLst>
        </pc:spChg>
        <pc:spChg chg="mod">
          <ac:chgData name="Chris" userId="9bda497d-718b-4d62-aebb-9c642a527791" providerId="ADAL" clId="{2F5A79E8-BC3A-420F-9967-BC9F73CB7139}" dt="2020-04-21T18:09:43.174" v="7679" actId="20577"/>
          <ac:spMkLst>
            <pc:docMk/>
            <pc:sldMk cId="198536539" sldId="2095"/>
            <ac:spMk id="6" creationId="{9F70A93D-E9FA-4BBC-90A5-A58C8E2FE975}"/>
          </ac:spMkLst>
        </pc:spChg>
        <pc:spChg chg="add mod">
          <ac:chgData name="Chris" userId="9bda497d-718b-4d62-aebb-9c642a527791" providerId="ADAL" clId="{2F5A79E8-BC3A-420F-9967-BC9F73CB7139}" dt="2020-04-21T21:01:34.065" v="9595" actId="108"/>
          <ac:spMkLst>
            <pc:docMk/>
            <pc:sldMk cId="198536539" sldId="2095"/>
            <ac:spMk id="8" creationId="{17FC662F-362B-463E-BB25-8A11C0813844}"/>
          </ac:spMkLst>
        </pc:spChg>
        <pc:spChg chg="add mod">
          <ac:chgData name="Chris" userId="9bda497d-718b-4d62-aebb-9c642a527791" providerId="ADAL" clId="{2F5A79E8-BC3A-420F-9967-BC9F73CB7139}" dt="2020-04-21T21:01:11.374" v="9592" actId="1076"/>
          <ac:spMkLst>
            <pc:docMk/>
            <pc:sldMk cId="198536539" sldId="2095"/>
            <ac:spMk id="10" creationId="{28C3944F-AB4D-4452-81FE-145E204A5139}"/>
          </ac:spMkLst>
        </pc:spChg>
        <pc:spChg chg="add mod">
          <ac:chgData name="Chris" userId="9bda497d-718b-4d62-aebb-9c642a527791" providerId="ADAL" clId="{2F5A79E8-BC3A-420F-9967-BC9F73CB7139}" dt="2020-04-21T13:09:19.301" v="7121" actId="1076"/>
          <ac:spMkLst>
            <pc:docMk/>
            <pc:sldMk cId="198536539" sldId="2095"/>
            <ac:spMk id="13" creationId="{F742E752-58CF-40AC-86FD-FE541ABF04A9}"/>
          </ac:spMkLst>
        </pc:spChg>
        <pc:picChg chg="add mod">
          <ac:chgData name="Chris" userId="9bda497d-718b-4d62-aebb-9c642a527791" providerId="ADAL" clId="{2F5A79E8-BC3A-420F-9967-BC9F73CB7139}" dt="2020-04-21T13:08:12.165" v="7039" actId="1076"/>
          <ac:picMkLst>
            <pc:docMk/>
            <pc:sldMk cId="198536539" sldId="2095"/>
            <ac:picMk id="3" creationId="{2AC655AD-4782-40D2-8CE2-C2467550793A}"/>
          </ac:picMkLst>
        </pc:picChg>
        <pc:picChg chg="add mod">
          <ac:chgData name="Chris" userId="9bda497d-718b-4d62-aebb-9c642a527791" providerId="ADAL" clId="{2F5A79E8-BC3A-420F-9967-BC9F73CB7139}" dt="2020-04-21T21:01:57.443" v="9600" actId="207"/>
          <ac:picMkLst>
            <pc:docMk/>
            <pc:sldMk cId="198536539" sldId="2095"/>
            <ac:picMk id="7" creationId="{2B7AAB5D-EDA6-4D0F-9011-6CA018D9260F}"/>
          </ac:picMkLst>
        </pc:picChg>
        <pc:picChg chg="add del mod">
          <ac:chgData name="Chris" userId="9bda497d-718b-4d62-aebb-9c642a527791" providerId="ADAL" clId="{2F5A79E8-BC3A-420F-9967-BC9F73CB7139}" dt="2020-04-21T21:01:37.582" v="9596" actId="478"/>
          <ac:picMkLst>
            <pc:docMk/>
            <pc:sldMk cId="198536539" sldId="2095"/>
            <ac:picMk id="9" creationId="{AD00AFFC-282A-4799-A3B7-79D995F33EB4}"/>
          </ac:picMkLst>
        </pc:picChg>
        <pc:picChg chg="add mod">
          <ac:chgData name="Chris" userId="9bda497d-718b-4d62-aebb-9c642a527791" providerId="ADAL" clId="{2F5A79E8-BC3A-420F-9967-BC9F73CB7139}" dt="2020-04-21T13:08:49.903" v="7048" actId="207"/>
          <ac:picMkLst>
            <pc:docMk/>
            <pc:sldMk cId="198536539" sldId="2095"/>
            <ac:picMk id="11" creationId="{C5D90BD5-3ED2-46D8-A9CF-53D8E7C35563}"/>
          </ac:picMkLst>
        </pc:picChg>
      </pc:sldChg>
      <pc:sldChg chg="addSp delSp modSp add">
        <pc:chgData name="Chris" userId="9bda497d-718b-4d62-aebb-9c642a527791" providerId="ADAL" clId="{2F5A79E8-BC3A-420F-9967-BC9F73CB7139}" dt="2020-04-21T18:39:40.941" v="8408" actId="1076"/>
        <pc:sldMkLst>
          <pc:docMk/>
          <pc:sldMk cId="42683211" sldId="2096"/>
        </pc:sldMkLst>
        <pc:spChg chg="mod">
          <ac:chgData name="Chris" userId="9bda497d-718b-4d62-aebb-9c642a527791" providerId="ADAL" clId="{2F5A79E8-BC3A-420F-9967-BC9F73CB7139}" dt="2020-04-21T18:09:26.649" v="7657" actId="20577"/>
          <ac:spMkLst>
            <pc:docMk/>
            <pc:sldMk cId="42683211" sldId="2096"/>
            <ac:spMk id="4" creationId="{8C299770-7296-4EB4-B074-4B26BD16CB7F}"/>
          </ac:spMkLst>
        </pc:spChg>
        <pc:spChg chg="mod">
          <ac:chgData name="Chris" userId="9bda497d-718b-4d62-aebb-9c642a527791" providerId="ADAL" clId="{2F5A79E8-BC3A-420F-9967-BC9F73CB7139}" dt="2020-04-21T18:09:31.560" v="7668" actId="20577"/>
          <ac:spMkLst>
            <pc:docMk/>
            <pc:sldMk cId="42683211" sldId="2096"/>
            <ac:spMk id="6" creationId="{9F70A93D-E9FA-4BBC-90A5-A58C8E2FE975}"/>
          </ac:spMkLst>
        </pc:spChg>
        <pc:spChg chg="mod">
          <ac:chgData name="Chris" userId="9bda497d-718b-4d62-aebb-9c642a527791" providerId="ADAL" clId="{2F5A79E8-BC3A-420F-9967-BC9F73CB7139}" dt="2020-04-21T18:38:32.170" v="8388" actId="20577"/>
          <ac:spMkLst>
            <pc:docMk/>
            <pc:sldMk cId="42683211" sldId="2096"/>
            <ac:spMk id="8" creationId="{17FC662F-362B-463E-BB25-8A11C0813844}"/>
          </ac:spMkLst>
        </pc:spChg>
        <pc:spChg chg="mod">
          <ac:chgData name="Chris" userId="9bda497d-718b-4d62-aebb-9c642a527791" providerId="ADAL" clId="{2F5A79E8-BC3A-420F-9967-BC9F73CB7139}" dt="2020-04-21T18:38:37.556" v="8402" actId="20577"/>
          <ac:spMkLst>
            <pc:docMk/>
            <pc:sldMk cId="42683211" sldId="2096"/>
            <ac:spMk id="10" creationId="{28C3944F-AB4D-4452-81FE-145E204A5139}"/>
          </ac:spMkLst>
        </pc:spChg>
        <pc:picChg chg="del">
          <ac:chgData name="Chris" userId="9bda497d-718b-4d62-aebb-9c642a527791" providerId="ADAL" clId="{2F5A79E8-BC3A-420F-9967-BC9F73CB7139}" dt="2020-04-21T18:34:56.014" v="8189" actId="478"/>
          <ac:picMkLst>
            <pc:docMk/>
            <pc:sldMk cId="42683211" sldId="2096"/>
            <ac:picMk id="3" creationId="{2AC655AD-4782-40D2-8CE2-C2467550793A}"/>
          </ac:picMkLst>
        </pc:picChg>
        <pc:picChg chg="add mod">
          <ac:chgData name="Chris" userId="9bda497d-718b-4d62-aebb-9c642a527791" providerId="ADAL" clId="{2F5A79E8-BC3A-420F-9967-BC9F73CB7139}" dt="2020-04-21T18:35:28.486" v="8193" actId="207"/>
          <ac:picMkLst>
            <pc:docMk/>
            <pc:sldMk cId="42683211" sldId="2096"/>
            <ac:picMk id="7" creationId="{445826D8-1D61-483E-811A-664823F33B8E}"/>
          </ac:picMkLst>
        </pc:picChg>
        <pc:picChg chg="del">
          <ac:chgData name="Chris" userId="9bda497d-718b-4d62-aebb-9c642a527791" providerId="ADAL" clId="{2F5A79E8-BC3A-420F-9967-BC9F73CB7139}" dt="2020-04-21T18:36:51.005" v="8317" actId="478"/>
          <ac:picMkLst>
            <pc:docMk/>
            <pc:sldMk cId="42683211" sldId="2096"/>
            <ac:picMk id="9" creationId="{AD00AFFC-282A-4799-A3B7-79D995F33EB4}"/>
          </ac:picMkLst>
        </pc:picChg>
        <pc:picChg chg="add del mod">
          <ac:chgData name="Chris" userId="9bda497d-718b-4d62-aebb-9c642a527791" providerId="ADAL" clId="{2F5A79E8-BC3A-420F-9967-BC9F73CB7139}" dt="2020-04-21T18:38:40.858" v="8403" actId="478"/>
          <ac:picMkLst>
            <pc:docMk/>
            <pc:sldMk cId="42683211" sldId="2096"/>
            <ac:picMk id="14" creationId="{89E499D9-8B06-4844-AD09-D8C285F01C9B}"/>
          </ac:picMkLst>
        </pc:picChg>
        <pc:picChg chg="add mod">
          <ac:chgData name="Chris" userId="9bda497d-718b-4d62-aebb-9c642a527791" providerId="ADAL" clId="{2F5A79E8-BC3A-420F-9967-BC9F73CB7139}" dt="2020-04-21T18:39:40.941" v="8408" actId="1076"/>
          <ac:picMkLst>
            <pc:docMk/>
            <pc:sldMk cId="42683211" sldId="2096"/>
            <ac:picMk id="16" creationId="{1114190B-1F45-44B9-88C9-F4046B4C1C7E}"/>
          </ac:picMkLst>
        </pc:picChg>
      </pc:sldChg>
      <pc:sldChg chg="add del">
        <pc:chgData name="Chris" userId="9bda497d-718b-4d62-aebb-9c642a527791" providerId="ADAL" clId="{2F5A79E8-BC3A-420F-9967-BC9F73CB7139}" dt="2020-04-21T14:15:03.021" v="7591" actId="47"/>
        <pc:sldMkLst>
          <pc:docMk/>
          <pc:sldMk cId="357522682" sldId="2097"/>
        </pc:sldMkLst>
      </pc:sldChg>
      <pc:sldChg chg="addSp delSp modSp add">
        <pc:chgData name="Chris" userId="9bda497d-718b-4d62-aebb-9c642a527791" providerId="ADAL" clId="{2F5A79E8-BC3A-420F-9967-BC9F73CB7139}" dt="2020-04-21T18:31:57.619" v="8188" actId="20577"/>
        <pc:sldMkLst>
          <pc:docMk/>
          <pc:sldMk cId="3505145801" sldId="2097"/>
        </pc:sldMkLst>
        <pc:spChg chg="mod">
          <ac:chgData name="Chris" userId="9bda497d-718b-4d62-aebb-9c642a527791" providerId="ADAL" clId="{2F5A79E8-BC3A-420F-9967-BC9F73CB7139}" dt="2020-04-21T14:15:15.329" v="7606" actId="20577"/>
          <ac:spMkLst>
            <pc:docMk/>
            <pc:sldMk cId="3505145801" sldId="2097"/>
            <ac:spMk id="4" creationId="{8C299770-7296-4EB4-B074-4B26BD16CB7F}"/>
          </ac:spMkLst>
        </pc:spChg>
        <pc:spChg chg="mod">
          <ac:chgData name="Chris" userId="9bda497d-718b-4d62-aebb-9c642a527791" providerId="ADAL" clId="{2F5A79E8-BC3A-420F-9967-BC9F73CB7139}" dt="2020-04-21T14:15:52.013" v="7629" actId="14100"/>
          <ac:spMkLst>
            <pc:docMk/>
            <pc:sldMk cId="3505145801" sldId="2097"/>
            <ac:spMk id="5" creationId="{ACB80327-689B-453D-A06A-6A041DF9E6A3}"/>
          </ac:spMkLst>
        </pc:spChg>
        <pc:spChg chg="mod">
          <ac:chgData name="Chris" userId="9bda497d-718b-4d62-aebb-9c642a527791" providerId="ADAL" clId="{2F5A79E8-BC3A-420F-9967-BC9F73CB7139}" dt="2020-04-21T18:15:37.644" v="7761" actId="20577"/>
          <ac:spMkLst>
            <pc:docMk/>
            <pc:sldMk cId="3505145801" sldId="2097"/>
            <ac:spMk id="6" creationId="{9F70A93D-E9FA-4BBC-90A5-A58C8E2FE975}"/>
          </ac:spMkLst>
        </pc:spChg>
        <pc:spChg chg="del">
          <ac:chgData name="Chris" userId="9bda497d-718b-4d62-aebb-9c642a527791" providerId="ADAL" clId="{2F5A79E8-BC3A-420F-9967-BC9F73CB7139}" dt="2020-04-21T14:15:31.842" v="7619" actId="478"/>
          <ac:spMkLst>
            <pc:docMk/>
            <pc:sldMk cId="3505145801" sldId="2097"/>
            <ac:spMk id="8" creationId="{17FC662F-362B-463E-BB25-8A11C0813844}"/>
          </ac:spMkLst>
        </pc:spChg>
        <pc:spChg chg="del">
          <ac:chgData name="Chris" userId="9bda497d-718b-4d62-aebb-9c642a527791" providerId="ADAL" clId="{2F5A79E8-BC3A-420F-9967-BC9F73CB7139}" dt="2020-04-21T14:15:34.780" v="7621" actId="478"/>
          <ac:spMkLst>
            <pc:docMk/>
            <pc:sldMk cId="3505145801" sldId="2097"/>
            <ac:spMk id="10" creationId="{28C3944F-AB4D-4452-81FE-145E204A5139}"/>
          </ac:spMkLst>
        </pc:spChg>
        <pc:spChg chg="add mod">
          <ac:chgData name="Chris" userId="9bda497d-718b-4d62-aebb-9c642a527791" providerId="ADAL" clId="{2F5A79E8-BC3A-420F-9967-BC9F73CB7139}" dt="2020-04-21T18:19:43.152" v="7820" actId="1076"/>
          <ac:spMkLst>
            <pc:docMk/>
            <pc:sldMk cId="3505145801" sldId="2097"/>
            <ac:spMk id="12" creationId="{31B60BAB-3271-457F-93BB-4E4524F2F687}"/>
          </ac:spMkLst>
        </pc:spChg>
        <pc:spChg chg="add mod">
          <ac:chgData name="Chris" userId="9bda497d-718b-4d62-aebb-9c642a527791" providerId="ADAL" clId="{2F5A79E8-BC3A-420F-9967-BC9F73CB7139}" dt="2020-04-21T18:13:24.831" v="7721" actId="20577"/>
          <ac:spMkLst>
            <pc:docMk/>
            <pc:sldMk cId="3505145801" sldId="2097"/>
            <ac:spMk id="13" creationId="{C682C8AD-2137-485D-9B7A-BA77ABEB0B4E}"/>
          </ac:spMkLst>
        </pc:spChg>
        <pc:spChg chg="del">
          <ac:chgData name="Chris" userId="9bda497d-718b-4d62-aebb-9c642a527791" providerId="ADAL" clId="{2F5A79E8-BC3A-420F-9967-BC9F73CB7139}" dt="2020-04-21T14:15:37.586" v="7623" actId="478"/>
          <ac:spMkLst>
            <pc:docMk/>
            <pc:sldMk cId="3505145801" sldId="2097"/>
            <ac:spMk id="13" creationId="{F742E752-58CF-40AC-86FD-FE541ABF04A9}"/>
          </ac:spMkLst>
        </pc:spChg>
        <pc:spChg chg="add mod">
          <ac:chgData name="Chris" userId="9bda497d-718b-4d62-aebb-9c642a527791" providerId="ADAL" clId="{2F5A79E8-BC3A-420F-9967-BC9F73CB7139}" dt="2020-04-21T14:15:58.037" v="7633" actId="1076"/>
          <ac:spMkLst>
            <pc:docMk/>
            <pc:sldMk cId="3505145801" sldId="2097"/>
            <ac:spMk id="14" creationId="{7D716FF4-9A33-43DB-9EA4-5A6A434448F4}"/>
          </ac:spMkLst>
        </pc:spChg>
        <pc:spChg chg="add mod">
          <ac:chgData name="Chris" userId="9bda497d-718b-4d62-aebb-9c642a527791" providerId="ADAL" clId="{2F5A79E8-BC3A-420F-9967-BC9F73CB7139}" dt="2020-04-21T14:16:00.737" v="7635" actId="1076"/>
          <ac:spMkLst>
            <pc:docMk/>
            <pc:sldMk cId="3505145801" sldId="2097"/>
            <ac:spMk id="15" creationId="{CBEE23D7-F8F9-4308-9A16-89C72EEE458F}"/>
          </ac:spMkLst>
        </pc:spChg>
        <pc:spChg chg="add mod">
          <ac:chgData name="Chris" userId="9bda497d-718b-4d62-aebb-9c642a527791" providerId="ADAL" clId="{2F5A79E8-BC3A-420F-9967-BC9F73CB7139}" dt="2020-04-21T18:16:28.826" v="7800" actId="1076"/>
          <ac:spMkLst>
            <pc:docMk/>
            <pc:sldMk cId="3505145801" sldId="2097"/>
            <ac:spMk id="16" creationId="{D5FE0207-CFDA-46CC-B2B1-27883AF67FB9}"/>
          </ac:spMkLst>
        </pc:spChg>
        <pc:spChg chg="add mod">
          <ac:chgData name="Chris" userId="9bda497d-718b-4d62-aebb-9c642a527791" providerId="ADAL" clId="{2F5A79E8-BC3A-420F-9967-BC9F73CB7139}" dt="2020-04-21T14:16:06.120" v="7639" actId="1076"/>
          <ac:spMkLst>
            <pc:docMk/>
            <pc:sldMk cId="3505145801" sldId="2097"/>
            <ac:spMk id="17" creationId="{10CE4DF8-A468-455F-9247-7A7F777C4E1B}"/>
          </ac:spMkLst>
        </pc:spChg>
        <pc:spChg chg="add mod">
          <ac:chgData name="Chris" userId="9bda497d-718b-4d62-aebb-9c642a527791" providerId="ADAL" clId="{2F5A79E8-BC3A-420F-9967-BC9F73CB7139}" dt="2020-04-21T18:15:26.912" v="7740" actId="20577"/>
          <ac:spMkLst>
            <pc:docMk/>
            <pc:sldMk cId="3505145801" sldId="2097"/>
            <ac:spMk id="18" creationId="{C5A7D5D0-4E78-43CE-92F4-381A833DF8D4}"/>
          </ac:spMkLst>
        </pc:spChg>
        <pc:spChg chg="add mod">
          <ac:chgData name="Chris" userId="9bda497d-718b-4d62-aebb-9c642a527791" providerId="ADAL" clId="{2F5A79E8-BC3A-420F-9967-BC9F73CB7139}" dt="2020-04-21T18:20:36.839" v="7872" actId="20577"/>
          <ac:spMkLst>
            <pc:docMk/>
            <pc:sldMk cId="3505145801" sldId="2097"/>
            <ac:spMk id="19" creationId="{7FD59125-7736-4615-A2E1-8B11E7BEF7A2}"/>
          </ac:spMkLst>
        </pc:spChg>
        <pc:spChg chg="add mod">
          <ac:chgData name="Chris" userId="9bda497d-718b-4d62-aebb-9c642a527791" providerId="ADAL" clId="{2F5A79E8-BC3A-420F-9967-BC9F73CB7139}" dt="2020-04-21T18:19:17.752" v="7817" actId="20577"/>
          <ac:spMkLst>
            <pc:docMk/>
            <pc:sldMk cId="3505145801" sldId="2097"/>
            <ac:spMk id="22" creationId="{E159D17E-096B-4438-8C11-D8A135366EB2}"/>
          </ac:spMkLst>
        </pc:spChg>
        <pc:spChg chg="add mod">
          <ac:chgData name="Chris" userId="9bda497d-718b-4d62-aebb-9c642a527791" providerId="ADAL" clId="{2F5A79E8-BC3A-420F-9967-BC9F73CB7139}" dt="2020-04-21T18:19:54.359" v="7845" actId="20577"/>
          <ac:spMkLst>
            <pc:docMk/>
            <pc:sldMk cId="3505145801" sldId="2097"/>
            <ac:spMk id="24" creationId="{DEA65708-ECCA-4DD4-B89F-CAE2661F9855}"/>
          </ac:spMkLst>
        </pc:spChg>
        <pc:spChg chg="add mod">
          <ac:chgData name="Chris" userId="9bda497d-718b-4d62-aebb-9c642a527791" providerId="ADAL" clId="{2F5A79E8-BC3A-420F-9967-BC9F73CB7139}" dt="2020-04-21T18:24:33.740" v="7895" actId="20577"/>
          <ac:spMkLst>
            <pc:docMk/>
            <pc:sldMk cId="3505145801" sldId="2097"/>
            <ac:spMk id="28" creationId="{4414A433-CB40-4361-B912-1465DAE61EF6}"/>
          </ac:spMkLst>
        </pc:spChg>
        <pc:spChg chg="add mod">
          <ac:chgData name="Chris" userId="9bda497d-718b-4d62-aebb-9c642a527791" providerId="ADAL" clId="{2F5A79E8-BC3A-420F-9967-BC9F73CB7139}" dt="2020-04-21T18:31:57.619" v="8188" actId="20577"/>
          <ac:spMkLst>
            <pc:docMk/>
            <pc:sldMk cId="3505145801" sldId="2097"/>
            <ac:spMk id="29" creationId="{75092F31-897A-4B44-B202-204E126963B0}"/>
          </ac:spMkLst>
        </pc:spChg>
        <pc:picChg chg="del">
          <ac:chgData name="Chris" userId="9bda497d-718b-4d62-aebb-9c642a527791" providerId="ADAL" clId="{2F5A79E8-BC3A-420F-9967-BC9F73CB7139}" dt="2020-04-21T14:15:32.915" v="7620" actId="478"/>
          <ac:picMkLst>
            <pc:docMk/>
            <pc:sldMk cId="3505145801" sldId="2097"/>
            <ac:picMk id="3" creationId="{2AC655AD-4782-40D2-8CE2-C2467550793A}"/>
          </ac:picMkLst>
        </pc:picChg>
        <pc:picChg chg="add mod">
          <ac:chgData name="Chris" userId="9bda497d-718b-4d62-aebb-9c642a527791" providerId="ADAL" clId="{2F5A79E8-BC3A-420F-9967-BC9F73CB7139}" dt="2020-04-21T18:13:43.485" v="7722" actId="1076"/>
          <ac:picMkLst>
            <pc:docMk/>
            <pc:sldMk cId="3505145801" sldId="2097"/>
            <ac:picMk id="3" creationId="{DFADAF66-B0C7-4503-A81C-0F9202C7CF35}"/>
          </ac:picMkLst>
        </pc:picChg>
        <pc:picChg chg="add mod">
          <ac:chgData name="Chris" userId="9bda497d-718b-4d62-aebb-9c642a527791" providerId="ADAL" clId="{2F5A79E8-BC3A-420F-9967-BC9F73CB7139}" dt="2020-04-21T18:15:16.592" v="7729" actId="207"/>
          <ac:picMkLst>
            <pc:docMk/>
            <pc:sldMk cId="3505145801" sldId="2097"/>
            <ac:picMk id="8" creationId="{7C99D8D8-9F1E-470F-8E77-2E9FBE0880A1}"/>
          </ac:picMkLst>
        </pc:picChg>
        <pc:picChg chg="del">
          <ac:chgData name="Chris" userId="9bda497d-718b-4d62-aebb-9c642a527791" providerId="ADAL" clId="{2F5A79E8-BC3A-420F-9967-BC9F73CB7139}" dt="2020-04-21T14:15:35.855" v="7622" actId="478"/>
          <ac:picMkLst>
            <pc:docMk/>
            <pc:sldMk cId="3505145801" sldId="2097"/>
            <ac:picMk id="9" creationId="{AD00AFFC-282A-4799-A3B7-79D995F33EB4}"/>
          </ac:picMkLst>
        </pc:picChg>
        <pc:picChg chg="add mod">
          <ac:chgData name="Chris" userId="9bda497d-718b-4d62-aebb-9c642a527791" providerId="ADAL" clId="{2F5A79E8-BC3A-420F-9967-BC9F73CB7139}" dt="2020-04-21T18:16:57.274" v="7805" actId="207"/>
          <ac:picMkLst>
            <pc:docMk/>
            <pc:sldMk cId="3505145801" sldId="2097"/>
            <ac:picMk id="10" creationId="{80C18EC5-5893-423B-A39F-346135C2E6D9}"/>
          </ac:picMkLst>
        </pc:picChg>
        <pc:picChg chg="del">
          <ac:chgData name="Chris" userId="9bda497d-718b-4d62-aebb-9c642a527791" providerId="ADAL" clId="{2F5A79E8-BC3A-420F-9967-BC9F73CB7139}" dt="2020-04-21T14:15:38.584" v="7624" actId="478"/>
          <ac:picMkLst>
            <pc:docMk/>
            <pc:sldMk cId="3505145801" sldId="2097"/>
            <ac:picMk id="11" creationId="{C5D90BD5-3ED2-46D8-A9CF-53D8E7C35563}"/>
          </ac:picMkLst>
        </pc:picChg>
        <pc:picChg chg="add mod">
          <ac:chgData name="Chris" userId="9bda497d-718b-4d62-aebb-9c642a527791" providerId="ADAL" clId="{2F5A79E8-BC3A-420F-9967-BC9F73CB7139}" dt="2020-04-21T18:19:08.879" v="7809" actId="207"/>
          <ac:picMkLst>
            <pc:docMk/>
            <pc:sldMk cId="3505145801" sldId="2097"/>
            <ac:picMk id="20" creationId="{7D9D1034-7372-4C74-A09A-7B9B693A9493}"/>
          </ac:picMkLst>
        </pc:picChg>
        <pc:picChg chg="add mod">
          <ac:chgData name="Chris" userId="9bda497d-718b-4d62-aebb-9c642a527791" providerId="ADAL" clId="{2F5A79E8-BC3A-420F-9967-BC9F73CB7139}" dt="2020-04-21T18:24:17.407" v="7875" actId="1076"/>
          <ac:picMkLst>
            <pc:docMk/>
            <pc:sldMk cId="3505145801" sldId="2097"/>
            <ac:picMk id="25" creationId="{2B3D51A9-49FB-4D8B-8087-7CD254CE936A}"/>
          </ac:picMkLst>
        </pc:picChg>
        <pc:picChg chg="add mod">
          <ac:chgData name="Chris" userId="9bda497d-718b-4d62-aebb-9c642a527791" providerId="ADAL" clId="{2F5A79E8-BC3A-420F-9967-BC9F73CB7139}" dt="2020-04-21T18:27:11.026" v="7897" actId="207"/>
          <ac:picMkLst>
            <pc:docMk/>
            <pc:sldMk cId="3505145801" sldId="2097"/>
            <ac:picMk id="27" creationId="{83F3420E-3C1E-4196-A74B-838DC1439639}"/>
          </ac:picMkLst>
        </pc:picChg>
      </pc:sldChg>
      <pc:sldChg chg="addSp delSp modSp add">
        <pc:chgData name="Chris" userId="9bda497d-718b-4d62-aebb-9c642a527791" providerId="ADAL" clId="{2F5A79E8-BC3A-420F-9967-BC9F73CB7139}" dt="2020-04-21T20:56:02.064" v="9445" actId="20577"/>
        <pc:sldMkLst>
          <pc:docMk/>
          <pc:sldMk cId="2402306440" sldId="2098"/>
        </pc:sldMkLst>
        <pc:spChg chg="mod">
          <ac:chgData name="Chris" userId="9bda497d-718b-4d62-aebb-9c642a527791" providerId="ADAL" clId="{2F5A79E8-BC3A-420F-9967-BC9F73CB7139}" dt="2020-04-21T18:42:04.087" v="8426" actId="20577"/>
          <ac:spMkLst>
            <pc:docMk/>
            <pc:sldMk cId="2402306440" sldId="2098"/>
            <ac:spMk id="4" creationId="{8C299770-7296-4EB4-B074-4B26BD16CB7F}"/>
          </ac:spMkLst>
        </pc:spChg>
        <pc:spChg chg="mod">
          <ac:chgData name="Chris" userId="9bda497d-718b-4d62-aebb-9c642a527791" providerId="ADAL" clId="{2F5A79E8-BC3A-420F-9967-BC9F73CB7139}" dt="2020-04-21T20:32:31.887" v="9339" actId="20577"/>
          <ac:spMkLst>
            <pc:docMk/>
            <pc:sldMk cId="2402306440" sldId="2098"/>
            <ac:spMk id="8" creationId="{17FC662F-362B-463E-BB25-8A11C0813844}"/>
          </ac:spMkLst>
        </pc:spChg>
        <pc:spChg chg="mod">
          <ac:chgData name="Chris" userId="9bda497d-718b-4d62-aebb-9c642a527791" providerId="ADAL" clId="{2F5A79E8-BC3A-420F-9967-BC9F73CB7139}" dt="2020-04-21T20:56:02.064" v="9445" actId="20577"/>
          <ac:spMkLst>
            <pc:docMk/>
            <pc:sldMk cId="2402306440" sldId="2098"/>
            <ac:spMk id="10" creationId="{28C3944F-AB4D-4452-81FE-145E204A5139}"/>
          </ac:spMkLst>
        </pc:spChg>
        <pc:picChg chg="add mod">
          <ac:chgData name="Chris" userId="9bda497d-718b-4d62-aebb-9c642a527791" providerId="ADAL" clId="{2F5A79E8-BC3A-420F-9967-BC9F73CB7139}" dt="2020-04-21T20:55:50.777" v="9402" actId="1076"/>
          <ac:picMkLst>
            <pc:docMk/>
            <pc:sldMk cId="2402306440" sldId="2098"/>
            <ac:picMk id="12" creationId="{DCC72A7E-0564-454B-9340-FDF4EF01D925}"/>
          </ac:picMkLst>
        </pc:picChg>
        <pc:picChg chg="del">
          <ac:chgData name="Chris" userId="9bda497d-718b-4d62-aebb-9c642a527791" providerId="ADAL" clId="{2F5A79E8-BC3A-420F-9967-BC9F73CB7139}" dt="2020-04-21T20:55:41.533" v="9400" actId="478"/>
          <ac:picMkLst>
            <pc:docMk/>
            <pc:sldMk cId="2402306440" sldId="2098"/>
            <ac:picMk id="16" creationId="{1114190B-1F45-44B9-88C9-F4046B4C1C7E}"/>
          </ac:picMkLst>
        </pc:picChg>
      </pc:sldChg>
      <pc:sldChg chg="addSp modSp add ord">
        <pc:chgData name="Chris" userId="9bda497d-718b-4d62-aebb-9c642a527791" providerId="ADAL" clId="{2F5A79E8-BC3A-420F-9967-BC9F73CB7139}" dt="2020-04-21T20:05:04.486" v="8900" actId="20577"/>
        <pc:sldMkLst>
          <pc:docMk/>
          <pc:sldMk cId="3289226690" sldId="2099"/>
        </pc:sldMkLst>
        <pc:spChg chg="mod">
          <ac:chgData name="Chris" userId="9bda497d-718b-4d62-aebb-9c642a527791" providerId="ADAL" clId="{2F5A79E8-BC3A-420F-9967-BC9F73CB7139}" dt="2020-04-21T19:59:48.806" v="8679" actId="20577"/>
          <ac:spMkLst>
            <pc:docMk/>
            <pc:sldMk cId="3289226690" sldId="2099"/>
            <ac:spMk id="4" creationId="{8C299770-7296-4EB4-B074-4B26BD16CB7F}"/>
          </ac:spMkLst>
        </pc:spChg>
        <pc:spChg chg="add">
          <ac:chgData name="Chris" userId="9bda497d-718b-4d62-aebb-9c642a527791" providerId="ADAL" clId="{2F5A79E8-BC3A-420F-9967-BC9F73CB7139}" dt="2020-04-21T20:03:41.756" v="8829"/>
          <ac:spMkLst>
            <pc:docMk/>
            <pc:sldMk cId="3289226690" sldId="2099"/>
            <ac:spMk id="20" creationId="{9D9706A8-6B1F-4620-8EE9-002A1EBF41EC}"/>
          </ac:spMkLst>
        </pc:spChg>
        <pc:spChg chg="add">
          <ac:chgData name="Chris" userId="9bda497d-718b-4d62-aebb-9c642a527791" providerId="ADAL" clId="{2F5A79E8-BC3A-420F-9967-BC9F73CB7139}" dt="2020-04-21T20:03:48.145" v="8830"/>
          <ac:spMkLst>
            <pc:docMk/>
            <pc:sldMk cId="3289226690" sldId="2099"/>
            <ac:spMk id="21" creationId="{ECA80B37-331E-4924-9E50-4D7C410CAC97}"/>
          </ac:spMkLst>
        </pc:spChg>
        <pc:spChg chg="mod">
          <ac:chgData name="Chris" userId="9bda497d-718b-4d62-aebb-9c642a527791" providerId="ADAL" clId="{2F5A79E8-BC3A-420F-9967-BC9F73CB7139}" dt="2020-04-21T20:04:41.037" v="8862" actId="1076"/>
          <ac:spMkLst>
            <pc:docMk/>
            <pc:sldMk cId="3289226690" sldId="2099"/>
            <ac:spMk id="27" creationId="{AF50109C-2E19-4A0F-8377-80C907ECBE3E}"/>
          </ac:spMkLst>
        </pc:spChg>
        <pc:spChg chg="add mod">
          <ac:chgData name="Chris" userId="9bda497d-718b-4d62-aebb-9c642a527791" providerId="ADAL" clId="{2F5A79E8-BC3A-420F-9967-BC9F73CB7139}" dt="2020-04-21T20:04:47.131" v="8871" actId="20577"/>
          <ac:spMkLst>
            <pc:docMk/>
            <pc:sldMk cId="3289226690" sldId="2099"/>
            <ac:spMk id="32" creationId="{5A85007A-3E56-4C2D-9589-42487D2F33B5}"/>
          </ac:spMkLst>
        </pc:spChg>
        <pc:spChg chg="add mod">
          <ac:chgData name="Chris" userId="9bda497d-718b-4d62-aebb-9c642a527791" providerId="ADAL" clId="{2F5A79E8-BC3A-420F-9967-BC9F73CB7139}" dt="2020-04-21T20:05:04.486" v="8900" actId="20577"/>
          <ac:spMkLst>
            <pc:docMk/>
            <pc:sldMk cId="3289226690" sldId="2099"/>
            <ac:spMk id="33" creationId="{EAC5F49E-449D-4C34-A0C6-B5C1C310A89E}"/>
          </ac:spMkLst>
        </pc:spChg>
        <pc:picChg chg="add">
          <ac:chgData name="Chris" userId="9bda497d-718b-4d62-aebb-9c642a527791" providerId="ADAL" clId="{2F5A79E8-BC3A-420F-9967-BC9F73CB7139}" dt="2020-04-21T20:03:52.688" v="8831"/>
          <ac:picMkLst>
            <pc:docMk/>
            <pc:sldMk cId="3289226690" sldId="2099"/>
            <ac:picMk id="24" creationId="{4DFB86A4-4AAA-42E7-8964-4BADCE32D402}"/>
          </ac:picMkLst>
        </pc:picChg>
        <pc:picChg chg="add">
          <ac:chgData name="Chris" userId="9bda497d-718b-4d62-aebb-9c642a527791" providerId="ADAL" clId="{2F5A79E8-BC3A-420F-9967-BC9F73CB7139}" dt="2020-04-21T20:03:57.421" v="8832"/>
          <ac:picMkLst>
            <pc:docMk/>
            <pc:sldMk cId="3289226690" sldId="2099"/>
            <ac:picMk id="30" creationId="{1F187465-9743-4D43-9022-09B928649601}"/>
          </ac:picMkLst>
        </pc:picChg>
      </pc:sldChg>
      <pc:sldChg chg="addSp delSp modSp add">
        <pc:chgData name="Chris" userId="9bda497d-718b-4d62-aebb-9c642a527791" providerId="ADAL" clId="{2F5A79E8-BC3A-420F-9967-BC9F73CB7139}" dt="2020-04-21T20:54:28.815" v="9395" actId="1076"/>
        <pc:sldMkLst>
          <pc:docMk/>
          <pc:sldMk cId="3129098028" sldId="2100"/>
        </pc:sldMkLst>
        <pc:spChg chg="add mod ord">
          <ac:chgData name="Chris" userId="9bda497d-718b-4d62-aebb-9c642a527791" providerId="ADAL" clId="{2F5A79E8-BC3A-420F-9967-BC9F73CB7139}" dt="2020-04-21T20:09:52.877" v="9100" actId="14100"/>
          <ac:spMkLst>
            <pc:docMk/>
            <pc:sldMk cId="3129098028" sldId="2100"/>
            <ac:spMk id="2" creationId="{306DC329-EBE3-4E9B-9DF4-AE1A266206AD}"/>
          </ac:spMkLst>
        </pc:spChg>
        <pc:spChg chg="add mod">
          <ac:chgData name="Chris" userId="9bda497d-718b-4d62-aebb-9c642a527791" providerId="ADAL" clId="{2F5A79E8-BC3A-420F-9967-BC9F73CB7139}" dt="2020-04-21T20:11:10.191" v="9135" actId="1076"/>
          <ac:spMkLst>
            <pc:docMk/>
            <pc:sldMk cId="3129098028" sldId="2100"/>
            <ac:spMk id="3" creationId="{9661346F-CE07-4CD0-BD1D-3121E64F81B3}"/>
          </ac:spMkLst>
        </pc:spChg>
        <pc:spChg chg="mod">
          <ac:chgData name="Chris" userId="9bda497d-718b-4d62-aebb-9c642a527791" providerId="ADAL" clId="{2F5A79E8-BC3A-420F-9967-BC9F73CB7139}" dt="2020-04-21T20:06:23.001" v="9008" actId="20577"/>
          <ac:spMkLst>
            <pc:docMk/>
            <pc:sldMk cId="3129098028" sldId="2100"/>
            <ac:spMk id="4" creationId="{8C299770-7296-4EB4-B074-4B26BD16CB7F}"/>
          </ac:spMkLst>
        </pc:spChg>
        <pc:spChg chg="del">
          <ac:chgData name="Chris" userId="9bda497d-718b-4d62-aebb-9c642a527791" providerId="ADAL" clId="{2F5A79E8-BC3A-420F-9967-BC9F73CB7139}" dt="2020-04-21T20:06:51.544" v="9065" actId="478"/>
          <ac:spMkLst>
            <pc:docMk/>
            <pc:sldMk cId="3129098028" sldId="2100"/>
            <ac:spMk id="5" creationId="{ACB80327-689B-453D-A06A-6A041DF9E6A3}"/>
          </ac:spMkLst>
        </pc:spChg>
        <pc:spChg chg="mod">
          <ac:chgData name="Chris" userId="9bda497d-718b-4d62-aebb-9c642a527791" providerId="ADAL" clId="{2F5A79E8-BC3A-420F-9967-BC9F73CB7139}" dt="2020-04-21T20:08:02.637" v="9074" actId="20577"/>
          <ac:spMkLst>
            <pc:docMk/>
            <pc:sldMk cId="3129098028" sldId="2100"/>
            <ac:spMk id="6" creationId="{9F70A93D-E9FA-4BBC-90A5-A58C8E2FE975}"/>
          </ac:spMkLst>
        </pc:spChg>
        <pc:spChg chg="del mod">
          <ac:chgData name="Chris" userId="9bda497d-718b-4d62-aebb-9c642a527791" providerId="ADAL" clId="{2F5A79E8-BC3A-420F-9967-BC9F73CB7139}" dt="2020-04-21T20:06:41.006" v="9060" actId="478"/>
          <ac:spMkLst>
            <pc:docMk/>
            <pc:sldMk cId="3129098028" sldId="2100"/>
            <ac:spMk id="8" creationId="{17FC662F-362B-463E-BB25-8A11C0813844}"/>
          </ac:spMkLst>
        </pc:spChg>
        <pc:spChg chg="del">
          <ac:chgData name="Chris" userId="9bda497d-718b-4d62-aebb-9c642a527791" providerId="ADAL" clId="{2F5A79E8-BC3A-420F-9967-BC9F73CB7139}" dt="2020-04-21T20:06:43.055" v="9061" actId="478"/>
          <ac:spMkLst>
            <pc:docMk/>
            <pc:sldMk cId="3129098028" sldId="2100"/>
            <ac:spMk id="10" creationId="{28C3944F-AB4D-4452-81FE-145E204A5139}"/>
          </ac:spMkLst>
        </pc:spChg>
        <pc:spChg chg="del">
          <ac:chgData name="Chris" userId="9bda497d-718b-4d62-aebb-9c642a527791" providerId="ADAL" clId="{2F5A79E8-BC3A-420F-9967-BC9F73CB7139}" dt="2020-04-21T20:06:50.637" v="9064" actId="478"/>
          <ac:spMkLst>
            <pc:docMk/>
            <pc:sldMk cId="3129098028" sldId="2100"/>
            <ac:spMk id="13" creationId="{F742E752-58CF-40AC-86FD-FE541ABF04A9}"/>
          </ac:spMkLst>
        </pc:spChg>
        <pc:spChg chg="add mod">
          <ac:chgData name="Chris" userId="9bda497d-718b-4d62-aebb-9c642a527791" providerId="ADAL" clId="{2F5A79E8-BC3A-420F-9967-BC9F73CB7139}" dt="2020-04-21T20:10:36.444" v="9112" actId="1076"/>
          <ac:spMkLst>
            <pc:docMk/>
            <pc:sldMk cId="3129098028" sldId="2100"/>
            <ac:spMk id="14" creationId="{29A6A774-12DC-464B-A821-0956460AF93B}"/>
          </ac:spMkLst>
        </pc:spChg>
        <pc:spChg chg="add mod">
          <ac:chgData name="Chris" userId="9bda497d-718b-4d62-aebb-9c642a527791" providerId="ADAL" clId="{2F5A79E8-BC3A-420F-9967-BC9F73CB7139}" dt="2020-04-21T20:08:35.960" v="9080" actId="1076"/>
          <ac:spMkLst>
            <pc:docMk/>
            <pc:sldMk cId="3129098028" sldId="2100"/>
            <ac:spMk id="15" creationId="{30BBCAA7-65C4-4400-88D1-B55D6E2D3795}"/>
          </ac:spMkLst>
        </pc:spChg>
        <pc:spChg chg="add mod">
          <ac:chgData name="Chris" userId="9bda497d-718b-4d62-aebb-9c642a527791" providerId="ADAL" clId="{2F5A79E8-BC3A-420F-9967-BC9F73CB7139}" dt="2020-04-21T20:08:38.971" v="9082" actId="1076"/>
          <ac:spMkLst>
            <pc:docMk/>
            <pc:sldMk cId="3129098028" sldId="2100"/>
            <ac:spMk id="17" creationId="{209312A7-CECF-4497-8E87-50179C75A304}"/>
          </ac:spMkLst>
        </pc:spChg>
        <pc:spChg chg="add mod">
          <ac:chgData name="Chris" userId="9bda497d-718b-4d62-aebb-9c642a527791" providerId="ADAL" clId="{2F5A79E8-BC3A-420F-9967-BC9F73CB7139}" dt="2020-04-21T20:08:41.951" v="9084" actId="1076"/>
          <ac:spMkLst>
            <pc:docMk/>
            <pc:sldMk cId="3129098028" sldId="2100"/>
            <ac:spMk id="18" creationId="{311ECDD0-A8DF-4812-9D66-39C6364BB85A}"/>
          </ac:spMkLst>
        </pc:spChg>
        <pc:spChg chg="add mod">
          <ac:chgData name="Chris" userId="9bda497d-718b-4d62-aebb-9c642a527791" providerId="ADAL" clId="{2F5A79E8-BC3A-420F-9967-BC9F73CB7139}" dt="2020-04-21T20:08:44.725" v="9086" actId="1076"/>
          <ac:spMkLst>
            <pc:docMk/>
            <pc:sldMk cId="3129098028" sldId="2100"/>
            <ac:spMk id="19" creationId="{21859071-4B96-4D6E-812A-D6D91DF3E54A}"/>
          </ac:spMkLst>
        </pc:spChg>
        <pc:spChg chg="add mod">
          <ac:chgData name="Chris" userId="9bda497d-718b-4d62-aebb-9c642a527791" providerId="ADAL" clId="{2F5A79E8-BC3A-420F-9967-BC9F73CB7139}" dt="2020-04-21T20:09:59.587" v="9101" actId="14100"/>
          <ac:spMkLst>
            <pc:docMk/>
            <pc:sldMk cId="3129098028" sldId="2100"/>
            <ac:spMk id="20" creationId="{7FC68F86-49C1-4EF2-A919-429A616617F7}"/>
          </ac:spMkLst>
        </pc:spChg>
        <pc:spChg chg="add mod">
          <ac:chgData name="Chris" userId="9bda497d-718b-4d62-aebb-9c642a527791" providerId="ADAL" clId="{2F5A79E8-BC3A-420F-9967-BC9F73CB7139}" dt="2020-04-21T20:11:22.367" v="9145" actId="20577"/>
          <ac:spMkLst>
            <pc:docMk/>
            <pc:sldMk cId="3129098028" sldId="2100"/>
            <ac:spMk id="27" creationId="{0F6C0351-8CC3-4956-9DE4-DF2BDFC060C4}"/>
          </ac:spMkLst>
        </pc:spChg>
        <pc:spChg chg="add mod">
          <ac:chgData name="Chris" userId="9bda497d-718b-4d62-aebb-9c642a527791" providerId="ADAL" clId="{2F5A79E8-BC3A-420F-9967-BC9F73CB7139}" dt="2020-04-21T20:11:41.438" v="9169" actId="14100"/>
          <ac:spMkLst>
            <pc:docMk/>
            <pc:sldMk cId="3129098028" sldId="2100"/>
            <ac:spMk id="28" creationId="{E649887D-96D0-468B-8EBF-CC8BA4FEAC32}"/>
          </ac:spMkLst>
        </pc:spChg>
        <pc:spChg chg="add mod">
          <ac:chgData name="Chris" userId="9bda497d-718b-4d62-aebb-9c642a527791" providerId="ADAL" clId="{2F5A79E8-BC3A-420F-9967-BC9F73CB7139}" dt="2020-04-21T20:12:07.527" v="9206" actId="1076"/>
          <ac:spMkLst>
            <pc:docMk/>
            <pc:sldMk cId="3129098028" sldId="2100"/>
            <ac:spMk id="29" creationId="{F2D327DB-E66F-447E-ADC5-24C6F1703F32}"/>
          </ac:spMkLst>
        </pc:spChg>
        <pc:spChg chg="add mod">
          <ac:chgData name="Chris" userId="9bda497d-718b-4d62-aebb-9c642a527791" providerId="ADAL" clId="{2F5A79E8-BC3A-420F-9967-BC9F73CB7139}" dt="2020-04-21T20:12:17.408" v="9225" actId="20577"/>
          <ac:spMkLst>
            <pc:docMk/>
            <pc:sldMk cId="3129098028" sldId="2100"/>
            <ac:spMk id="30" creationId="{5B417720-2E21-45D3-BD4E-45D9D2B88E51}"/>
          </ac:spMkLst>
        </pc:spChg>
        <pc:picChg chg="del">
          <ac:chgData name="Chris" userId="9bda497d-718b-4d62-aebb-9c642a527791" providerId="ADAL" clId="{2F5A79E8-BC3A-420F-9967-BC9F73CB7139}" dt="2020-04-21T20:06:38.296" v="9058" actId="478"/>
          <ac:picMkLst>
            <pc:docMk/>
            <pc:sldMk cId="3129098028" sldId="2100"/>
            <ac:picMk id="7" creationId="{445826D8-1D61-483E-811A-664823F33B8E}"/>
          </ac:picMkLst>
        </pc:picChg>
        <pc:picChg chg="del">
          <ac:chgData name="Chris" userId="9bda497d-718b-4d62-aebb-9c642a527791" providerId="ADAL" clId="{2F5A79E8-BC3A-420F-9967-BC9F73CB7139}" dt="2020-04-21T20:06:48.897" v="9063" actId="478"/>
          <ac:picMkLst>
            <pc:docMk/>
            <pc:sldMk cId="3129098028" sldId="2100"/>
            <ac:picMk id="11" creationId="{C5D90BD5-3ED2-46D8-A9CF-53D8E7C35563}"/>
          </ac:picMkLst>
        </pc:picChg>
        <pc:picChg chg="del">
          <ac:chgData name="Chris" userId="9bda497d-718b-4d62-aebb-9c642a527791" providerId="ADAL" clId="{2F5A79E8-BC3A-420F-9967-BC9F73CB7139}" dt="2020-04-21T20:06:44.056" v="9062" actId="478"/>
          <ac:picMkLst>
            <pc:docMk/>
            <pc:sldMk cId="3129098028" sldId="2100"/>
            <ac:picMk id="16" creationId="{1114190B-1F45-44B9-88C9-F4046B4C1C7E}"/>
          </ac:picMkLst>
        </pc:picChg>
        <pc:picChg chg="add mod">
          <ac:chgData name="Chris" userId="9bda497d-718b-4d62-aebb-9c642a527791" providerId="ADAL" clId="{2F5A79E8-BC3A-420F-9967-BC9F73CB7139}" dt="2020-04-21T20:10:17.691" v="9103" actId="1076"/>
          <ac:picMkLst>
            <pc:docMk/>
            <pc:sldMk cId="3129098028" sldId="2100"/>
            <ac:picMk id="21" creationId="{EFF58D84-500B-4FC6-89F4-91016DA79571}"/>
          </ac:picMkLst>
        </pc:picChg>
        <pc:picChg chg="add mod">
          <ac:chgData name="Chris" userId="9bda497d-718b-4d62-aebb-9c642a527791" providerId="ADAL" clId="{2F5A79E8-BC3A-420F-9967-BC9F73CB7139}" dt="2020-04-21T20:10:23.863" v="9105" actId="1076"/>
          <ac:picMkLst>
            <pc:docMk/>
            <pc:sldMk cId="3129098028" sldId="2100"/>
            <ac:picMk id="22" creationId="{FDF29E09-EC7D-44CF-AAC2-BDDA4025AD27}"/>
          </ac:picMkLst>
        </pc:picChg>
        <pc:picChg chg="add mod">
          <ac:chgData name="Chris" userId="9bda497d-718b-4d62-aebb-9c642a527791" providerId="ADAL" clId="{2F5A79E8-BC3A-420F-9967-BC9F73CB7139}" dt="2020-04-21T20:10:28.759" v="9107" actId="1076"/>
          <ac:picMkLst>
            <pc:docMk/>
            <pc:sldMk cId="3129098028" sldId="2100"/>
            <ac:picMk id="24" creationId="{53BD473B-1FAF-4E23-A101-313DF8F3580D}"/>
          </ac:picMkLst>
        </pc:picChg>
        <pc:picChg chg="add mod">
          <ac:chgData name="Chris" userId="9bda497d-718b-4d62-aebb-9c642a527791" providerId="ADAL" clId="{2F5A79E8-BC3A-420F-9967-BC9F73CB7139}" dt="2020-04-21T20:10:32.066" v="9109" actId="1076"/>
          <ac:picMkLst>
            <pc:docMk/>
            <pc:sldMk cId="3129098028" sldId="2100"/>
            <ac:picMk id="25" creationId="{699F756D-3EC6-44ED-8BAE-F62A06E19100}"/>
          </ac:picMkLst>
        </pc:picChg>
        <pc:picChg chg="add mod">
          <ac:chgData name="Chris" userId="9bda497d-718b-4d62-aebb-9c642a527791" providerId="ADAL" clId="{2F5A79E8-BC3A-420F-9967-BC9F73CB7139}" dt="2020-04-21T20:10:40.076" v="9113" actId="1076"/>
          <ac:picMkLst>
            <pc:docMk/>
            <pc:sldMk cId="3129098028" sldId="2100"/>
            <ac:picMk id="26" creationId="{FE260AFF-2A8F-4F3E-B696-F4ABDA2C7C20}"/>
          </ac:picMkLst>
        </pc:picChg>
        <pc:picChg chg="add mod">
          <ac:chgData name="Chris" userId="9bda497d-718b-4d62-aebb-9c642a527791" providerId="ADAL" clId="{2F5A79E8-BC3A-420F-9967-BC9F73CB7139}" dt="2020-04-21T20:54:28.815" v="9395" actId="1076"/>
          <ac:picMkLst>
            <pc:docMk/>
            <pc:sldMk cId="3129098028" sldId="2100"/>
            <ac:picMk id="1026" creationId="{5085BE16-56AD-4C5E-8112-AFEAD34EDE4E}"/>
          </ac:picMkLst>
        </pc:picChg>
      </pc:sldChg>
      <pc:sldChg chg="add del">
        <pc:chgData name="Chris" userId="9bda497d-718b-4d62-aebb-9c642a527791" providerId="ADAL" clId="{2F5A79E8-BC3A-420F-9967-BC9F73CB7139}" dt="2020-04-21T21:23:20.569" v="9727" actId="47"/>
        <pc:sldMkLst>
          <pc:docMk/>
          <pc:sldMk cId="475202813" sldId="2101"/>
        </pc:sldMkLst>
      </pc:sldChg>
      <pc:sldChg chg="add">
        <pc:chgData name="Chris" userId="9bda497d-718b-4d62-aebb-9c642a527791" providerId="ADAL" clId="{2F5A79E8-BC3A-420F-9967-BC9F73CB7139}" dt="2020-04-21T21:26:05.981" v="9750"/>
        <pc:sldMkLst>
          <pc:docMk/>
          <pc:sldMk cId="1204818936" sldId="2101"/>
        </pc:sldMkLst>
      </pc:sldChg>
      <pc:sldChg chg="delSp modSp add del ord">
        <pc:chgData name="Chris" userId="9bda497d-718b-4d62-aebb-9c642a527791" providerId="ADAL" clId="{2F5A79E8-BC3A-420F-9967-BC9F73CB7139}" dt="2020-04-21T21:26:03.907" v="9749" actId="47"/>
        <pc:sldMkLst>
          <pc:docMk/>
          <pc:sldMk cId="3459114163" sldId="2101"/>
        </pc:sldMkLst>
        <pc:spChg chg="mod">
          <ac:chgData name="Chris" userId="9bda497d-718b-4d62-aebb-9c642a527791" providerId="ADAL" clId="{2F5A79E8-BC3A-420F-9967-BC9F73CB7139}" dt="2020-04-21T21:23:57.813" v="9746" actId="20577"/>
          <ac:spMkLst>
            <pc:docMk/>
            <pc:sldMk cId="3459114163" sldId="2101"/>
            <ac:spMk id="4" creationId="{8C299770-7296-4EB4-B074-4B26BD16CB7F}"/>
          </ac:spMkLst>
        </pc:spChg>
        <pc:spChg chg="del">
          <ac:chgData name="Chris" userId="9bda497d-718b-4d62-aebb-9c642a527791" providerId="ADAL" clId="{2F5A79E8-BC3A-420F-9967-BC9F73CB7139}" dt="2020-04-21T21:23:46.454" v="9743" actId="478"/>
          <ac:spMkLst>
            <pc:docMk/>
            <pc:sldMk cId="3459114163" sldId="2101"/>
            <ac:spMk id="5" creationId="{ACB80327-689B-453D-A06A-6A041DF9E6A3}"/>
          </ac:spMkLst>
        </pc:spChg>
        <pc:spChg chg="del">
          <ac:chgData name="Chris" userId="9bda497d-718b-4d62-aebb-9c642a527791" providerId="ADAL" clId="{2F5A79E8-BC3A-420F-9967-BC9F73CB7139}" dt="2020-04-21T21:23:33.139" v="9738" actId="478"/>
          <ac:spMkLst>
            <pc:docMk/>
            <pc:sldMk cId="3459114163" sldId="2101"/>
            <ac:spMk id="6" creationId="{9F70A93D-E9FA-4BBC-90A5-A58C8E2FE975}"/>
          </ac:spMkLst>
        </pc:spChg>
        <pc:spChg chg="del">
          <ac:chgData name="Chris" userId="9bda497d-718b-4d62-aebb-9c642a527791" providerId="ADAL" clId="{2F5A79E8-BC3A-420F-9967-BC9F73CB7139}" dt="2020-04-21T21:23:40.758" v="9740" actId="478"/>
          <ac:spMkLst>
            <pc:docMk/>
            <pc:sldMk cId="3459114163" sldId="2101"/>
            <ac:spMk id="8" creationId="{17FC662F-362B-463E-BB25-8A11C0813844}"/>
          </ac:spMkLst>
        </pc:spChg>
        <pc:spChg chg="del">
          <ac:chgData name="Chris" userId="9bda497d-718b-4d62-aebb-9c642a527791" providerId="ADAL" clId="{2F5A79E8-BC3A-420F-9967-BC9F73CB7139}" dt="2020-04-21T21:23:43.574" v="9741" actId="478"/>
          <ac:spMkLst>
            <pc:docMk/>
            <pc:sldMk cId="3459114163" sldId="2101"/>
            <ac:spMk id="10" creationId="{28C3944F-AB4D-4452-81FE-145E204A5139}"/>
          </ac:spMkLst>
        </pc:spChg>
        <pc:spChg chg="del">
          <ac:chgData name="Chris" userId="9bda497d-718b-4d62-aebb-9c642a527791" providerId="ADAL" clId="{2F5A79E8-BC3A-420F-9967-BC9F73CB7139}" dt="2020-04-21T21:23:49.729" v="9745" actId="478"/>
          <ac:spMkLst>
            <pc:docMk/>
            <pc:sldMk cId="3459114163" sldId="2101"/>
            <ac:spMk id="13" creationId="{F742E752-58CF-40AC-86FD-FE541ABF04A9}"/>
          </ac:spMkLst>
        </pc:spChg>
        <pc:picChg chg="del">
          <ac:chgData name="Chris" userId="9bda497d-718b-4d62-aebb-9c642a527791" providerId="ADAL" clId="{2F5A79E8-BC3A-420F-9967-BC9F73CB7139}" dt="2020-04-21T21:23:36.248" v="9739" actId="478"/>
          <ac:picMkLst>
            <pc:docMk/>
            <pc:sldMk cId="3459114163" sldId="2101"/>
            <ac:picMk id="7" creationId="{445826D8-1D61-483E-811A-664823F33B8E}"/>
          </ac:picMkLst>
        </pc:picChg>
        <pc:picChg chg="del">
          <ac:chgData name="Chris" userId="9bda497d-718b-4d62-aebb-9c642a527791" providerId="ADAL" clId="{2F5A79E8-BC3A-420F-9967-BC9F73CB7139}" dt="2020-04-21T21:23:47.810" v="9744" actId="478"/>
          <ac:picMkLst>
            <pc:docMk/>
            <pc:sldMk cId="3459114163" sldId="2101"/>
            <ac:picMk id="11" creationId="{C5D90BD5-3ED2-46D8-A9CF-53D8E7C35563}"/>
          </ac:picMkLst>
        </pc:picChg>
        <pc:picChg chg="del">
          <ac:chgData name="Chris" userId="9bda497d-718b-4d62-aebb-9c642a527791" providerId="ADAL" clId="{2F5A79E8-BC3A-420F-9967-BC9F73CB7139}" dt="2020-04-21T21:23:45.521" v="9742" actId="478"/>
          <ac:picMkLst>
            <pc:docMk/>
            <pc:sldMk cId="3459114163" sldId="2101"/>
            <ac:picMk id="12" creationId="{DCC72A7E-0564-454B-9340-FDF4EF01D925}"/>
          </ac:picMkLst>
        </pc:picChg>
      </pc:sldChg>
      <pc:sldChg chg="addSp delSp modSp add">
        <pc:chgData name="Chris" userId="9bda497d-718b-4d62-aebb-9c642a527791" providerId="ADAL" clId="{2F5A79E8-BC3A-420F-9967-BC9F73CB7139}" dt="2020-04-21T21:32:40.174" v="10003" actId="14100"/>
        <pc:sldMkLst>
          <pc:docMk/>
          <pc:sldMk cId="4072142545" sldId="2102"/>
        </pc:sldMkLst>
        <pc:spChg chg="mod">
          <ac:chgData name="Chris" userId="9bda497d-718b-4d62-aebb-9c642a527791" providerId="ADAL" clId="{2F5A79E8-BC3A-420F-9967-BC9F73CB7139}" dt="2020-04-21T21:27:32.898" v="9760" actId="20577"/>
          <ac:spMkLst>
            <pc:docMk/>
            <pc:sldMk cId="4072142545" sldId="2102"/>
            <ac:spMk id="5" creationId="{52418099-BC95-48F2-AB7B-89D8744F3AA2}"/>
          </ac:spMkLst>
        </pc:spChg>
        <pc:spChg chg="del">
          <ac:chgData name="Chris" userId="9bda497d-718b-4d62-aebb-9c642a527791" providerId="ADAL" clId="{2F5A79E8-BC3A-420F-9967-BC9F73CB7139}" dt="2020-04-21T21:27:37.894" v="9761" actId="478"/>
          <ac:spMkLst>
            <pc:docMk/>
            <pc:sldMk cId="4072142545" sldId="2102"/>
            <ac:spMk id="6" creationId="{8DE3ABFC-59F0-43E6-8336-9FE0055CA7DD}"/>
          </ac:spMkLst>
        </pc:spChg>
        <pc:spChg chg="del">
          <ac:chgData name="Chris" userId="9bda497d-718b-4d62-aebb-9c642a527791" providerId="ADAL" clId="{2F5A79E8-BC3A-420F-9967-BC9F73CB7139}" dt="2020-04-21T21:27:40.247" v="9762" actId="478"/>
          <ac:spMkLst>
            <pc:docMk/>
            <pc:sldMk cId="4072142545" sldId="2102"/>
            <ac:spMk id="8" creationId="{9528FD80-2439-4A0F-BC9A-E95BB53FA11D}"/>
          </ac:spMkLst>
        </pc:spChg>
        <pc:spChg chg="del">
          <ac:chgData name="Chris" userId="9bda497d-718b-4d62-aebb-9c642a527791" providerId="ADAL" clId="{2F5A79E8-BC3A-420F-9967-BC9F73CB7139}" dt="2020-04-21T21:27:42.533" v="9763" actId="478"/>
          <ac:spMkLst>
            <pc:docMk/>
            <pc:sldMk cId="4072142545" sldId="2102"/>
            <ac:spMk id="9" creationId="{62B1C83D-1209-4DC8-B7D6-D13690297C8A}"/>
          </ac:spMkLst>
        </pc:spChg>
        <pc:spChg chg="mod">
          <ac:chgData name="Chris" userId="9bda497d-718b-4d62-aebb-9c642a527791" providerId="ADAL" clId="{2F5A79E8-BC3A-420F-9967-BC9F73CB7139}" dt="2020-04-21T21:28:09.470" v="9770" actId="14100"/>
          <ac:spMkLst>
            <pc:docMk/>
            <pc:sldMk cId="4072142545" sldId="2102"/>
            <ac:spMk id="10" creationId="{CA08D975-10F4-4EC7-8B01-E869595EFB5A}"/>
          </ac:spMkLst>
        </pc:spChg>
        <pc:spChg chg="mod">
          <ac:chgData name="Chris" userId="9bda497d-718b-4d62-aebb-9c642a527791" providerId="ADAL" clId="{2F5A79E8-BC3A-420F-9967-BC9F73CB7139}" dt="2020-04-21T21:28:19.185" v="9776" actId="20577"/>
          <ac:spMkLst>
            <pc:docMk/>
            <pc:sldMk cId="4072142545" sldId="2102"/>
            <ac:spMk id="11" creationId="{BE875E5A-A893-4B61-9D20-5CAB5F3004D0}"/>
          </ac:spMkLst>
        </pc:spChg>
        <pc:spChg chg="mod">
          <ac:chgData name="Chris" userId="9bda497d-718b-4d62-aebb-9c642a527791" providerId="ADAL" clId="{2F5A79E8-BC3A-420F-9967-BC9F73CB7139}" dt="2020-04-21T21:28:28.594" v="9778" actId="14100"/>
          <ac:spMkLst>
            <pc:docMk/>
            <pc:sldMk cId="4072142545" sldId="2102"/>
            <ac:spMk id="12" creationId="{900C52F8-E8DF-4E84-B9E6-CDD72D272E74}"/>
          </ac:spMkLst>
        </pc:spChg>
        <pc:spChg chg="mod">
          <ac:chgData name="Chris" userId="9bda497d-718b-4d62-aebb-9c642a527791" providerId="ADAL" clId="{2F5A79E8-BC3A-420F-9967-BC9F73CB7139}" dt="2020-04-21T21:28:38.123" v="9784" actId="20577"/>
          <ac:spMkLst>
            <pc:docMk/>
            <pc:sldMk cId="4072142545" sldId="2102"/>
            <ac:spMk id="13" creationId="{ADB49A90-B820-4870-AE0A-1535F691E60E}"/>
          </ac:spMkLst>
        </pc:spChg>
        <pc:spChg chg="mod">
          <ac:chgData name="Chris" userId="9bda497d-718b-4d62-aebb-9c642a527791" providerId="ADAL" clId="{2F5A79E8-BC3A-420F-9967-BC9F73CB7139}" dt="2020-04-21T21:29:31.233" v="9828" actId="14100"/>
          <ac:spMkLst>
            <pc:docMk/>
            <pc:sldMk cId="4072142545" sldId="2102"/>
            <ac:spMk id="14" creationId="{294FAC0B-50D4-43CC-925F-22E8A9FD9C8E}"/>
          </ac:spMkLst>
        </pc:spChg>
        <pc:spChg chg="del">
          <ac:chgData name="Chris" userId="9bda497d-718b-4d62-aebb-9c642a527791" providerId="ADAL" clId="{2F5A79E8-BC3A-420F-9967-BC9F73CB7139}" dt="2020-04-21T21:29:23.032" v="9825" actId="478"/>
          <ac:spMkLst>
            <pc:docMk/>
            <pc:sldMk cId="4072142545" sldId="2102"/>
            <ac:spMk id="19" creationId="{B0FAC2A1-6D46-44EF-91A3-6459A1843867}"/>
          </ac:spMkLst>
        </pc:spChg>
        <pc:spChg chg="mod">
          <ac:chgData name="Chris" userId="9bda497d-718b-4d62-aebb-9c642a527791" providerId="ADAL" clId="{2F5A79E8-BC3A-420F-9967-BC9F73CB7139}" dt="2020-04-21T21:28:48.366" v="9789" actId="20577"/>
          <ac:spMkLst>
            <pc:docMk/>
            <pc:sldMk cId="4072142545" sldId="2102"/>
            <ac:spMk id="21" creationId="{9D41AB6C-BE52-4E17-84ED-430418687A84}"/>
          </ac:spMkLst>
        </pc:spChg>
        <pc:spChg chg="add mod">
          <ac:chgData name="Chris" userId="9bda497d-718b-4d62-aebb-9c642a527791" providerId="ADAL" clId="{2F5A79E8-BC3A-420F-9967-BC9F73CB7139}" dt="2020-04-21T21:32:01.244" v="9999" actId="20577"/>
          <ac:spMkLst>
            <pc:docMk/>
            <pc:sldMk cId="4072142545" sldId="2102"/>
            <ac:spMk id="22" creationId="{B61E7722-B2A5-441F-BB11-781B8373B58C}"/>
          </ac:spMkLst>
        </pc:spChg>
        <pc:spChg chg="add mod">
          <ac:chgData name="Chris" userId="9bda497d-718b-4d62-aebb-9c642a527791" providerId="ADAL" clId="{2F5A79E8-BC3A-420F-9967-BC9F73CB7139}" dt="2020-04-21T21:31:51.150" v="9987" actId="20577"/>
          <ac:spMkLst>
            <pc:docMk/>
            <pc:sldMk cId="4072142545" sldId="2102"/>
            <ac:spMk id="23" creationId="{AF8C0A08-64BB-43F7-AA1D-0F5D57D4B9A9}"/>
          </ac:spMkLst>
        </pc:spChg>
        <pc:spChg chg="add mod">
          <ac:chgData name="Chris" userId="9bda497d-718b-4d62-aebb-9c642a527791" providerId="ADAL" clId="{2F5A79E8-BC3A-420F-9967-BC9F73CB7139}" dt="2020-04-21T21:32:34.245" v="10001" actId="14100"/>
          <ac:spMkLst>
            <pc:docMk/>
            <pc:sldMk cId="4072142545" sldId="2102"/>
            <ac:spMk id="24" creationId="{7A0D4DAB-F705-47DA-9B25-38D2EC6C1DA3}"/>
          </ac:spMkLst>
        </pc:spChg>
        <pc:spChg chg="add mod">
          <ac:chgData name="Chris" userId="9bda497d-718b-4d62-aebb-9c642a527791" providerId="ADAL" clId="{2F5A79E8-BC3A-420F-9967-BC9F73CB7139}" dt="2020-04-21T21:32:40.174" v="10003" actId="14100"/>
          <ac:spMkLst>
            <pc:docMk/>
            <pc:sldMk cId="4072142545" sldId="2102"/>
            <ac:spMk id="25" creationId="{9BC64A6B-E66F-452E-8BEB-14F1CB49F2E3}"/>
          </ac:spMkLst>
        </pc:spChg>
      </pc:sldChg>
      <pc:sldChg chg="add">
        <pc:chgData name="Chris" userId="9bda497d-718b-4d62-aebb-9c642a527791" providerId="ADAL" clId="{2F5A79E8-BC3A-420F-9967-BC9F73CB7139}" dt="2020-05-13T07:59:19.026" v="10102"/>
        <pc:sldMkLst>
          <pc:docMk/>
          <pc:sldMk cId="3399804489" sldId="2103"/>
        </pc:sldMkLst>
      </pc:sldChg>
    </pc:docChg>
  </pc:docChgLst>
  <pc:docChgLst>
    <pc:chgData name="Chris Hoard" userId="3a499a2c-4269-4493-8488-7387c38d91d7" providerId="ADAL" clId="{B1677CDA-380D-4632-8A6C-4FEADF4C5522}"/>
    <pc:docChg chg="undo custSel addSld delSld modSld">
      <pc:chgData name="Chris Hoard" userId="3a499a2c-4269-4493-8488-7387c38d91d7" providerId="ADAL" clId="{B1677CDA-380D-4632-8A6C-4FEADF4C5522}" dt="2020-03-03T14:15:24.384" v="1218" actId="208"/>
      <pc:docMkLst>
        <pc:docMk/>
      </pc:docMkLst>
      <pc:sldChg chg="addSp delSp modSp">
        <pc:chgData name="Chris Hoard" userId="3a499a2c-4269-4493-8488-7387c38d91d7" providerId="ADAL" clId="{B1677CDA-380D-4632-8A6C-4FEADF4C5522}" dt="2020-03-03T13:43:42.640" v="501" actId="1076"/>
        <pc:sldMkLst>
          <pc:docMk/>
          <pc:sldMk cId="4034185524" sldId="2021"/>
        </pc:sldMkLst>
        <pc:spChg chg="mod">
          <ac:chgData name="Chris Hoard" userId="3a499a2c-4269-4493-8488-7387c38d91d7" providerId="ADAL" clId="{B1677CDA-380D-4632-8A6C-4FEADF4C5522}" dt="2020-03-03T11:11:38.953" v="429" actId="1076"/>
          <ac:spMkLst>
            <pc:docMk/>
            <pc:sldMk cId="4034185524" sldId="2021"/>
            <ac:spMk id="4" creationId="{57142998-EA94-4FA2-A6F3-9EB067C25E21}"/>
          </ac:spMkLst>
        </pc:spChg>
        <pc:spChg chg="mod">
          <ac:chgData name="Chris Hoard" userId="3a499a2c-4269-4493-8488-7387c38d91d7" providerId="ADAL" clId="{B1677CDA-380D-4632-8A6C-4FEADF4C5522}" dt="2020-03-03T11:12:13.071" v="441" actId="20577"/>
          <ac:spMkLst>
            <pc:docMk/>
            <pc:sldMk cId="4034185524" sldId="2021"/>
            <ac:spMk id="5" creationId="{6F88C36C-D184-4AF5-92D2-A0DBD6B7A82C}"/>
          </ac:spMkLst>
        </pc:spChg>
        <pc:spChg chg="add del mod">
          <ac:chgData name="Chris Hoard" userId="3a499a2c-4269-4493-8488-7387c38d91d7" providerId="ADAL" clId="{B1677CDA-380D-4632-8A6C-4FEADF4C5522}" dt="2020-03-03T10:35:45.720" v="139"/>
          <ac:spMkLst>
            <pc:docMk/>
            <pc:sldMk cId="4034185524" sldId="2021"/>
            <ac:spMk id="7" creationId="{7C762082-64DF-4311-8E0F-87229C55C956}"/>
          </ac:spMkLst>
        </pc:spChg>
        <pc:spChg chg="add del mod">
          <ac:chgData name="Chris Hoard" userId="3a499a2c-4269-4493-8488-7387c38d91d7" providerId="ADAL" clId="{B1677CDA-380D-4632-8A6C-4FEADF4C5522}" dt="2020-03-03T10:35:45.720" v="139"/>
          <ac:spMkLst>
            <pc:docMk/>
            <pc:sldMk cId="4034185524" sldId="2021"/>
            <ac:spMk id="8" creationId="{862A6EF4-71BD-4E55-A926-6D2A0EAF907A}"/>
          </ac:spMkLst>
        </pc:spChg>
        <pc:spChg chg="add del mod">
          <ac:chgData name="Chris Hoard" userId="3a499a2c-4269-4493-8488-7387c38d91d7" providerId="ADAL" clId="{B1677CDA-380D-4632-8A6C-4FEADF4C5522}" dt="2020-03-03T10:35:45.720" v="139"/>
          <ac:spMkLst>
            <pc:docMk/>
            <pc:sldMk cId="4034185524" sldId="2021"/>
            <ac:spMk id="9" creationId="{323BC223-32D7-4F2C-9B4A-B4B0016F4A32}"/>
          </ac:spMkLst>
        </pc:spChg>
        <pc:spChg chg="add del mod">
          <ac:chgData name="Chris Hoard" userId="3a499a2c-4269-4493-8488-7387c38d91d7" providerId="ADAL" clId="{B1677CDA-380D-4632-8A6C-4FEADF4C5522}" dt="2020-03-03T10:35:45.720" v="139"/>
          <ac:spMkLst>
            <pc:docMk/>
            <pc:sldMk cId="4034185524" sldId="2021"/>
            <ac:spMk id="10" creationId="{89C5C38A-A501-4A9B-8AD4-A94AD546BF1B}"/>
          </ac:spMkLst>
        </pc:spChg>
        <pc:spChg chg="add del mod">
          <ac:chgData name="Chris Hoard" userId="3a499a2c-4269-4493-8488-7387c38d91d7" providerId="ADAL" clId="{B1677CDA-380D-4632-8A6C-4FEADF4C5522}" dt="2020-03-03T10:35:45.720" v="139"/>
          <ac:spMkLst>
            <pc:docMk/>
            <pc:sldMk cId="4034185524" sldId="2021"/>
            <ac:spMk id="11" creationId="{B5CC46E5-9685-4D9B-81C9-12D96525F505}"/>
          </ac:spMkLst>
        </pc:spChg>
        <pc:spChg chg="add del mod">
          <ac:chgData name="Chris Hoard" userId="3a499a2c-4269-4493-8488-7387c38d91d7" providerId="ADAL" clId="{B1677CDA-380D-4632-8A6C-4FEADF4C5522}" dt="2020-03-03T10:35:45.720" v="139"/>
          <ac:spMkLst>
            <pc:docMk/>
            <pc:sldMk cId="4034185524" sldId="2021"/>
            <ac:spMk id="12" creationId="{FDF06E4E-7B8D-4F04-B14D-E698ECADAB09}"/>
          </ac:spMkLst>
        </pc:spChg>
        <pc:spChg chg="add del mod">
          <ac:chgData name="Chris Hoard" userId="3a499a2c-4269-4493-8488-7387c38d91d7" providerId="ADAL" clId="{B1677CDA-380D-4632-8A6C-4FEADF4C5522}" dt="2020-03-03T10:35:45.720" v="139"/>
          <ac:spMkLst>
            <pc:docMk/>
            <pc:sldMk cId="4034185524" sldId="2021"/>
            <ac:spMk id="13" creationId="{CFFC9A81-AF3A-4063-A450-833944F6E476}"/>
          </ac:spMkLst>
        </pc:spChg>
        <pc:spChg chg="add del mod">
          <ac:chgData name="Chris Hoard" userId="3a499a2c-4269-4493-8488-7387c38d91d7" providerId="ADAL" clId="{B1677CDA-380D-4632-8A6C-4FEADF4C5522}" dt="2020-03-03T10:35:45.720" v="139"/>
          <ac:spMkLst>
            <pc:docMk/>
            <pc:sldMk cId="4034185524" sldId="2021"/>
            <ac:spMk id="14" creationId="{EDB2F6A9-F4CA-4407-892C-7C72C5CF76B1}"/>
          </ac:spMkLst>
        </pc:spChg>
        <pc:spChg chg="add del mod">
          <ac:chgData name="Chris Hoard" userId="3a499a2c-4269-4493-8488-7387c38d91d7" providerId="ADAL" clId="{B1677CDA-380D-4632-8A6C-4FEADF4C5522}" dt="2020-03-03T10:35:45.720" v="139"/>
          <ac:spMkLst>
            <pc:docMk/>
            <pc:sldMk cId="4034185524" sldId="2021"/>
            <ac:spMk id="15" creationId="{779E3D56-F307-4D3E-AC31-BB02580BA271}"/>
          </ac:spMkLst>
        </pc:spChg>
        <pc:spChg chg="add del mod">
          <ac:chgData name="Chris Hoard" userId="3a499a2c-4269-4493-8488-7387c38d91d7" providerId="ADAL" clId="{B1677CDA-380D-4632-8A6C-4FEADF4C5522}" dt="2020-03-03T10:35:45.720" v="139"/>
          <ac:spMkLst>
            <pc:docMk/>
            <pc:sldMk cId="4034185524" sldId="2021"/>
            <ac:spMk id="16" creationId="{3F3E6E96-3265-469D-9168-E02D1DA560BC}"/>
          </ac:spMkLst>
        </pc:spChg>
        <pc:spChg chg="add mod">
          <ac:chgData name="Chris Hoard" userId="3a499a2c-4269-4493-8488-7387c38d91d7" providerId="ADAL" clId="{B1677CDA-380D-4632-8A6C-4FEADF4C5522}" dt="2020-03-03T10:36:28.037" v="141" actId="1076"/>
          <ac:spMkLst>
            <pc:docMk/>
            <pc:sldMk cId="4034185524" sldId="2021"/>
            <ac:spMk id="18" creationId="{951E844A-4232-4AAF-8EBA-8ED5EAE1E01C}"/>
          </ac:spMkLst>
        </pc:spChg>
        <pc:spChg chg="add mod">
          <ac:chgData name="Chris Hoard" userId="3a499a2c-4269-4493-8488-7387c38d91d7" providerId="ADAL" clId="{B1677CDA-380D-4632-8A6C-4FEADF4C5522}" dt="2020-03-03T10:36:28.037" v="141" actId="1076"/>
          <ac:spMkLst>
            <pc:docMk/>
            <pc:sldMk cId="4034185524" sldId="2021"/>
            <ac:spMk id="19" creationId="{D90781DC-83BA-40E0-B9E5-7947497C5617}"/>
          </ac:spMkLst>
        </pc:spChg>
        <pc:spChg chg="add mod">
          <ac:chgData name="Chris Hoard" userId="3a499a2c-4269-4493-8488-7387c38d91d7" providerId="ADAL" clId="{B1677CDA-380D-4632-8A6C-4FEADF4C5522}" dt="2020-03-03T10:36:28.037" v="141" actId="1076"/>
          <ac:spMkLst>
            <pc:docMk/>
            <pc:sldMk cId="4034185524" sldId="2021"/>
            <ac:spMk id="20" creationId="{D526F9A7-3A7D-42A7-ACDA-F7CF62439BD3}"/>
          </ac:spMkLst>
        </pc:spChg>
        <pc:spChg chg="add mod">
          <ac:chgData name="Chris Hoard" userId="3a499a2c-4269-4493-8488-7387c38d91d7" providerId="ADAL" clId="{B1677CDA-380D-4632-8A6C-4FEADF4C5522}" dt="2020-03-03T10:36:28.037" v="141" actId="1076"/>
          <ac:spMkLst>
            <pc:docMk/>
            <pc:sldMk cId="4034185524" sldId="2021"/>
            <ac:spMk id="21" creationId="{18AFD2EF-9FA5-4FED-A95E-F5C3AFC243F8}"/>
          </ac:spMkLst>
        </pc:spChg>
        <pc:spChg chg="add mod">
          <ac:chgData name="Chris Hoard" userId="3a499a2c-4269-4493-8488-7387c38d91d7" providerId="ADAL" clId="{B1677CDA-380D-4632-8A6C-4FEADF4C5522}" dt="2020-03-03T10:36:28.037" v="141" actId="1076"/>
          <ac:spMkLst>
            <pc:docMk/>
            <pc:sldMk cId="4034185524" sldId="2021"/>
            <ac:spMk id="22" creationId="{D650B071-FE53-4BFB-8261-BD52E3F5ABAD}"/>
          </ac:spMkLst>
        </pc:spChg>
        <pc:spChg chg="add mod">
          <ac:chgData name="Chris Hoard" userId="3a499a2c-4269-4493-8488-7387c38d91d7" providerId="ADAL" clId="{B1677CDA-380D-4632-8A6C-4FEADF4C5522}" dt="2020-03-03T10:36:28.037" v="141" actId="1076"/>
          <ac:spMkLst>
            <pc:docMk/>
            <pc:sldMk cId="4034185524" sldId="2021"/>
            <ac:spMk id="23" creationId="{548D2A56-9AC6-494B-951A-42DEA07CEACF}"/>
          </ac:spMkLst>
        </pc:spChg>
        <pc:spChg chg="add mod">
          <ac:chgData name="Chris Hoard" userId="3a499a2c-4269-4493-8488-7387c38d91d7" providerId="ADAL" clId="{B1677CDA-380D-4632-8A6C-4FEADF4C5522}" dt="2020-03-03T10:36:28.037" v="141" actId="1076"/>
          <ac:spMkLst>
            <pc:docMk/>
            <pc:sldMk cId="4034185524" sldId="2021"/>
            <ac:spMk id="24" creationId="{A490E1C5-B040-43A1-888A-63820D685941}"/>
          </ac:spMkLst>
        </pc:spChg>
        <pc:spChg chg="add mod">
          <ac:chgData name="Chris Hoard" userId="3a499a2c-4269-4493-8488-7387c38d91d7" providerId="ADAL" clId="{B1677CDA-380D-4632-8A6C-4FEADF4C5522}" dt="2020-03-03T10:36:28.037" v="141" actId="1076"/>
          <ac:spMkLst>
            <pc:docMk/>
            <pc:sldMk cId="4034185524" sldId="2021"/>
            <ac:spMk id="25" creationId="{D606B579-7EAD-45D5-A130-F368E395067E}"/>
          </ac:spMkLst>
        </pc:spChg>
        <pc:spChg chg="add mod">
          <ac:chgData name="Chris Hoard" userId="3a499a2c-4269-4493-8488-7387c38d91d7" providerId="ADAL" clId="{B1677CDA-380D-4632-8A6C-4FEADF4C5522}" dt="2020-03-03T10:36:28.037" v="141" actId="1076"/>
          <ac:spMkLst>
            <pc:docMk/>
            <pc:sldMk cId="4034185524" sldId="2021"/>
            <ac:spMk id="26" creationId="{05BEC113-15B9-4D78-B8F6-6E1646BEAD08}"/>
          </ac:spMkLst>
        </pc:spChg>
        <pc:spChg chg="add mod">
          <ac:chgData name="Chris Hoard" userId="3a499a2c-4269-4493-8488-7387c38d91d7" providerId="ADAL" clId="{B1677CDA-380D-4632-8A6C-4FEADF4C5522}" dt="2020-03-03T10:36:28.037" v="141" actId="1076"/>
          <ac:spMkLst>
            <pc:docMk/>
            <pc:sldMk cId="4034185524" sldId="2021"/>
            <ac:spMk id="27" creationId="{CFF0E4DF-E648-476A-99CA-6E906843CF66}"/>
          </ac:spMkLst>
        </pc:spChg>
        <pc:spChg chg="add mod">
          <ac:chgData name="Chris Hoard" userId="3a499a2c-4269-4493-8488-7387c38d91d7" providerId="ADAL" clId="{B1677CDA-380D-4632-8A6C-4FEADF4C5522}" dt="2020-03-03T10:36:28.037" v="141" actId="1076"/>
          <ac:spMkLst>
            <pc:docMk/>
            <pc:sldMk cId="4034185524" sldId="2021"/>
            <ac:spMk id="28" creationId="{AACA96D0-8193-468A-B6F2-A3137EC819CD}"/>
          </ac:spMkLst>
        </pc:spChg>
        <pc:spChg chg="add mod">
          <ac:chgData name="Chris Hoard" userId="3a499a2c-4269-4493-8488-7387c38d91d7" providerId="ADAL" clId="{B1677CDA-380D-4632-8A6C-4FEADF4C5522}" dt="2020-03-03T10:36:28.037" v="141" actId="1076"/>
          <ac:spMkLst>
            <pc:docMk/>
            <pc:sldMk cId="4034185524" sldId="2021"/>
            <ac:spMk id="29" creationId="{EEA30B0F-8563-4815-912C-24AE818C5EF8}"/>
          </ac:spMkLst>
        </pc:spChg>
        <pc:spChg chg="add mod">
          <ac:chgData name="Chris Hoard" userId="3a499a2c-4269-4493-8488-7387c38d91d7" providerId="ADAL" clId="{B1677CDA-380D-4632-8A6C-4FEADF4C5522}" dt="2020-03-03T10:54:04.841" v="396" actId="20577"/>
          <ac:spMkLst>
            <pc:docMk/>
            <pc:sldMk cId="4034185524" sldId="2021"/>
            <ac:spMk id="33" creationId="{FBE0A97A-8B38-4114-A87E-CDEE8D0B6864}"/>
          </ac:spMkLst>
        </pc:spChg>
        <pc:picChg chg="add del mod">
          <ac:chgData name="Chris Hoard" userId="3a499a2c-4269-4493-8488-7387c38d91d7" providerId="ADAL" clId="{B1677CDA-380D-4632-8A6C-4FEADF4C5522}" dt="2020-03-03T10:35:45.720" v="139"/>
          <ac:picMkLst>
            <pc:docMk/>
            <pc:sldMk cId="4034185524" sldId="2021"/>
            <ac:picMk id="6" creationId="{46531015-E2AE-4E01-966F-568BFA3299D0}"/>
          </ac:picMkLst>
        </pc:picChg>
        <pc:picChg chg="add mod">
          <ac:chgData name="Chris Hoard" userId="3a499a2c-4269-4493-8488-7387c38d91d7" providerId="ADAL" clId="{B1677CDA-380D-4632-8A6C-4FEADF4C5522}" dt="2020-03-03T10:36:28.037" v="141" actId="1076"/>
          <ac:picMkLst>
            <pc:docMk/>
            <pc:sldMk cId="4034185524" sldId="2021"/>
            <ac:picMk id="17" creationId="{BA2AE238-C47B-45F3-99D5-A92CC28D5EA2}"/>
          </ac:picMkLst>
        </pc:picChg>
        <pc:picChg chg="add del">
          <ac:chgData name="Chris Hoard" userId="3a499a2c-4269-4493-8488-7387c38d91d7" providerId="ADAL" clId="{B1677CDA-380D-4632-8A6C-4FEADF4C5522}" dt="2020-03-03T10:50:05.729" v="183" actId="478"/>
          <ac:picMkLst>
            <pc:docMk/>
            <pc:sldMk cId="4034185524" sldId="2021"/>
            <ac:picMk id="30" creationId="{16A21EEE-2977-4E0F-A085-78E2C35F533F}"/>
          </ac:picMkLst>
        </pc:picChg>
        <pc:picChg chg="add mod">
          <ac:chgData name="Chris Hoard" userId="3a499a2c-4269-4493-8488-7387c38d91d7" providerId="ADAL" clId="{B1677CDA-380D-4632-8A6C-4FEADF4C5522}" dt="2020-03-03T13:43:42.640" v="501" actId="1076"/>
          <ac:picMkLst>
            <pc:docMk/>
            <pc:sldMk cId="4034185524" sldId="2021"/>
            <ac:picMk id="30" creationId="{3DC504FB-358F-4C39-869B-7C5ED28C9060}"/>
          </ac:picMkLst>
        </pc:picChg>
        <pc:picChg chg="add del">
          <ac:chgData name="Chris Hoard" userId="3a499a2c-4269-4493-8488-7387c38d91d7" providerId="ADAL" clId="{B1677CDA-380D-4632-8A6C-4FEADF4C5522}" dt="2020-03-03T10:50:08.535" v="184" actId="478"/>
          <ac:picMkLst>
            <pc:docMk/>
            <pc:sldMk cId="4034185524" sldId="2021"/>
            <ac:picMk id="31" creationId="{810B8621-147A-464B-B7BF-65158811BBAA}"/>
          </ac:picMkLst>
        </pc:picChg>
        <pc:picChg chg="add del mod">
          <ac:chgData name="Chris Hoard" userId="3a499a2c-4269-4493-8488-7387c38d91d7" providerId="ADAL" clId="{B1677CDA-380D-4632-8A6C-4FEADF4C5522}" dt="2020-03-03T10:50:34.362" v="187" actId="478"/>
          <ac:picMkLst>
            <pc:docMk/>
            <pc:sldMk cId="4034185524" sldId="2021"/>
            <ac:picMk id="32" creationId="{54FB05D1-9694-42AC-8205-31E0B59037BB}"/>
          </ac:picMkLst>
        </pc:picChg>
        <pc:picChg chg="add mod">
          <ac:chgData name="Chris Hoard" userId="3a499a2c-4269-4493-8488-7387c38d91d7" providerId="ADAL" clId="{B1677CDA-380D-4632-8A6C-4FEADF4C5522}" dt="2020-03-03T10:53:48.508" v="353" actId="1076"/>
          <ac:picMkLst>
            <pc:docMk/>
            <pc:sldMk cId="4034185524" sldId="2021"/>
            <ac:picMk id="34" creationId="{AAA7DB7F-89F3-4E4D-AEF0-CE4AAB34DB91}"/>
          </ac:picMkLst>
        </pc:picChg>
        <pc:picChg chg="add del mod">
          <ac:chgData name="Chris Hoard" userId="3a499a2c-4269-4493-8488-7387c38d91d7" providerId="ADAL" clId="{B1677CDA-380D-4632-8A6C-4FEADF4C5522}" dt="2020-03-03T13:43:30.923" v="499" actId="478"/>
          <ac:picMkLst>
            <pc:docMk/>
            <pc:sldMk cId="4034185524" sldId="2021"/>
            <ac:picMk id="35" creationId="{2A9AAC57-3F72-4F18-8EFC-7FE8C1247D69}"/>
          </ac:picMkLst>
        </pc:picChg>
      </pc:sldChg>
      <pc:sldChg chg="del">
        <pc:chgData name="Chris Hoard" userId="3a499a2c-4269-4493-8488-7387c38d91d7" providerId="ADAL" clId="{B1677CDA-380D-4632-8A6C-4FEADF4C5522}" dt="2020-03-03T11:08:10.515" v="411" actId="47"/>
        <pc:sldMkLst>
          <pc:docMk/>
          <pc:sldMk cId="3410975195" sldId="2041"/>
        </pc:sldMkLst>
      </pc:sldChg>
      <pc:sldChg chg="del">
        <pc:chgData name="Chris Hoard" userId="3a499a2c-4269-4493-8488-7387c38d91d7" providerId="ADAL" clId="{B1677CDA-380D-4632-8A6C-4FEADF4C5522}" dt="2020-03-03T10:28:28.907" v="21" actId="47"/>
        <pc:sldMkLst>
          <pc:docMk/>
          <pc:sldMk cId="1747331095" sldId="2049"/>
        </pc:sldMkLst>
      </pc:sldChg>
      <pc:sldChg chg="addSp delSp modSp">
        <pc:chgData name="Chris Hoard" userId="3a499a2c-4269-4493-8488-7387c38d91d7" providerId="ADAL" clId="{B1677CDA-380D-4632-8A6C-4FEADF4C5522}" dt="2020-03-03T13:44:01.636" v="505" actId="1076"/>
        <pc:sldMkLst>
          <pc:docMk/>
          <pc:sldMk cId="67201898" sldId="2051"/>
        </pc:sldMkLst>
        <pc:spChg chg="mod">
          <ac:chgData name="Chris Hoard" userId="3a499a2c-4269-4493-8488-7387c38d91d7" providerId="ADAL" clId="{B1677CDA-380D-4632-8A6C-4FEADF4C5522}" dt="2020-03-03T10:28:17.642" v="18" actId="20577"/>
          <ac:spMkLst>
            <pc:docMk/>
            <pc:sldMk cId="67201898" sldId="2051"/>
            <ac:spMk id="2" creationId="{9AB2569C-949A-44EF-B378-9CBEE9305558}"/>
          </ac:spMkLst>
        </pc:spChg>
        <pc:spChg chg="del">
          <ac:chgData name="Chris Hoard" userId="3a499a2c-4269-4493-8488-7387c38d91d7" providerId="ADAL" clId="{B1677CDA-380D-4632-8A6C-4FEADF4C5522}" dt="2020-03-03T10:27:46.909" v="2" actId="478"/>
          <ac:spMkLst>
            <pc:docMk/>
            <pc:sldMk cId="67201898" sldId="2051"/>
            <ac:spMk id="3" creationId="{92E34085-51ED-4E60-878D-925C699840A0}"/>
          </ac:spMkLst>
        </pc:spChg>
        <pc:spChg chg="del">
          <ac:chgData name="Chris Hoard" userId="3a499a2c-4269-4493-8488-7387c38d91d7" providerId="ADAL" clId="{B1677CDA-380D-4632-8A6C-4FEADF4C5522}" dt="2020-03-03T10:27:43.527" v="0" actId="478"/>
          <ac:spMkLst>
            <pc:docMk/>
            <pc:sldMk cId="67201898" sldId="2051"/>
            <ac:spMk id="5" creationId="{6019D477-51B3-450E-8C64-73926858C98B}"/>
          </ac:spMkLst>
        </pc:spChg>
        <pc:spChg chg="del">
          <ac:chgData name="Chris Hoard" userId="3a499a2c-4269-4493-8488-7387c38d91d7" providerId="ADAL" clId="{B1677CDA-380D-4632-8A6C-4FEADF4C5522}" dt="2020-03-03T10:28:01.430" v="7" actId="478"/>
          <ac:spMkLst>
            <pc:docMk/>
            <pc:sldMk cId="67201898" sldId="2051"/>
            <ac:spMk id="8" creationId="{AA410CBB-FDD1-4579-ABB1-90C62D3733F7}"/>
          </ac:spMkLst>
        </pc:spChg>
        <pc:spChg chg="del">
          <ac:chgData name="Chris Hoard" userId="3a499a2c-4269-4493-8488-7387c38d91d7" providerId="ADAL" clId="{B1677CDA-380D-4632-8A6C-4FEADF4C5522}" dt="2020-03-03T10:28:07.411" v="11" actId="478"/>
          <ac:spMkLst>
            <pc:docMk/>
            <pc:sldMk cId="67201898" sldId="2051"/>
            <ac:spMk id="10" creationId="{AC2B25EF-098B-4F8B-9F88-0866B422021E}"/>
          </ac:spMkLst>
        </pc:spChg>
        <pc:spChg chg="del">
          <ac:chgData name="Chris Hoard" userId="3a499a2c-4269-4493-8488-7387c38d91d7" providerId="ADAL" clId="{B1677CDA-380D-4632-8A6C-4FEADF4C5522}" dt="2020-03-03T10:27:49.433" v="3" actId="478"/>
          <ac:spMkLst>
            <pc:docMk/>
            <pc:sldMk cId="67201898" sldId="2051"/>
            <ac:spMk id="11" creationId="{DB71374B-DC3C-42E9-9033-744BCFF5881D}"/>
          </ac:spMkLst>
        </pc:spChg>
        <pc:spChg chg="del">
          <ac:chgData name="Chris Hoard" userId="3a499a2c-4269-4493-8488-7387c38d91d7" providerId="ADAL" clId="{B1677CDA-380D-4632-8A6C-4FEADF4C5522}" dt="2020-03-03T10:27:53.540" v="4" actId="478"/>
          <ac:spMkLst>
            <pc:docMk/>
            <pc:sldMk cId="67201898" sldId="2051"/>
            <ac:spMk id="12" creationId="{102174BD-673D-4905-BFB1-7F4295FAFA4E}"/>
          </ac:spMkLst>
        </pc:spChg>
        <pc:spChg chg="del">
          <ac:chgData name="Chris Hoard" userId="3a499a2c-4269-4493-8488-7387c38d91d7" providerId="ADAL" clId="{B1677CDA-380D-4632-8A6C-4FEADF4C5522}" dt="2020-03-03T10:28:06.776" v="10" actId="478"/>
          <ac:spMkLst>
            <pc:docMk/>
            <pc:sldMk cId="67201898" sldId="2051"/>
            <ac:spMk id="13" creationId="{63BC43BC-6779-4E0A-849F-3DAA3F8BE1BE}"/>
          </ac:spMkLst>
        </pc:spChg>
        <pc:spChg chg="del">
          <ac:chgData name="Chris Hoard" userId="3a499a2c-4269-4493-8488-7387c38d91d7" providerId="ADAL" clId="{B1677CDA-380D-4632-8A6C-4FEADF4C5522}" dt="2020-03-03T10:28:00.727" v="6" actId="478"/>
          <ac:spMkLst>
            <pc:docMk/>
            <pc:sldMk cId="67201898" sldId="2051"/>
            <ac:spMk id="14" creationId="{D27DD5D4-64F1-4094-88AE-C542E5FBAC48}"/>
          </ac:spMkLst>
        </pc:spChg>
        <pc:spChg chg="del">
          <ac:chgData name="Chris Hoard" userId="3a499a2c-4269-4493-8488-7387c38d91d7" providerId="ADAL" clId="{B1677CDA-380D-4632-8A6C-4FEADF4C5522}" dt="2020-03-03T10:28:04.277" v="9" actId="478"/>
          <ac:spMkLst>
            <pc:docMk/>
            <pc:sldMk cId="67201898" sldId="2051"/>
            <ac:spMk id="15" creationId="{43AEB444-FA58-418C-A8F8-5895BEDFF4CE}"/>
          </ac:spMkLst>
        </pc:spChg>
        <pc:spChg chg="add mod">
          <ac:chgData name="Chris Hoard" userId="3a499a2c-4269-4493-8488-7387c38d91d7" providerId="ADAL" clId="{B1677CDA-380D-4632-8A6C-4FEADF4C5522}" dt="2020-03-03T11:08:39.938" v="412" actId="255"/>
          <ac:spMkLst>
            <pc:docMk/>
            <pc:sldMk cId="67201898" sldId="2051"/>
            <ac:spMk id="16" creationId="{CA41F6AE-B9B8-46BB-A758-1D5E282C3EA8}"/>
          </ac:spMkLst>
        </pc:spChg>
        <pc:picChg chg="add del mod">
          <ac:chgData name="Chris Hoard" userId="3a499a2c-4269-4493-8488-7387c38d91d7" providerId="ADAL" clId="{B1677CDA-380D-4632-8A6C-4FEADF4C5522}" dt="2020-03-03T10:55:51.531" v="403" actId="478"/>
          <ac:picMkLst>
            <pc:docMk/>
            <pc:sldMk cId="67201898" sldId="2051"/>
            <ac:picMk id="4" creationId="{2078FEA5-2A2D-432B-9CF0-50CD6AAD9AD0}"/>
          </ac:picMkLst>
        </pc:picChg>
        <pc:picChg chg="add mod">
          <ac:chgData name="Chris Hoard" userId="3a499a2c-4269-4493-8488-7387c38d91d7" providerId="ADAL" clId="{B1677CDA-380D-4632-8A6C-4FEADF4C5522}" dt="2020-03-03T13:44:01.636" v="505" actId="1076"/>
          <ac:picMkLst>
            <pc:docMk/>
            <pc:sldMk cId="67201898" sldId="2051"/>
            <ac:picMk id="6" creationId="{DB33106A-38E0-484A-A9DD-1D1221DF41E6}"/>
          </ac:picMkLst>
        </pc:picChg>
        <pc:picChg chg="add del mod">
          <ac:chgData name="Chris Hoard" userId="3a499a2c-4269-4493-8488-7387c38d91d7" providerId="ADAL" clId="{B1677CDA-380D-4632-8A6C-4FEADF4C5522}" dt="2020-03-03T10:55:50.432" v="402" actId="478"/>
          <ac:picMkLst>
            <pc:docMk/>
            <pc:sldMk cId="67201898" sldId="2051"/>
            <ac:picMk id="17" creationId="{FBE5A8DC-E40C-474D-BFCC-24E594C9BE9C}"/>
          </ac:picMkLst>
        </pc:picChg>
        <pc:picChg chg="del">
          <ac:chgData name="Chris Hoard" userId="3a499a2c-4269-4493-8488-7387c38d91d7" providerId="ADAL" clId="{B1677CDA-380D-4632-8A6C-4FEADF4C5522}" dt="2020-03-03T10:28:02.157" v="8" actId="478"/>
          <ac:picMkLst>
            <pc:docMk/>
            <pc:sldMk cId="67201898" sldId="2051"/>
            <ac:picMk id="18" creationId="{B65007CF-9484-4437-ACE5-9E2FC461D709}"/>
          </ac:picMkLst>
        </pc:picChg>
        <pc:picChg chg="add mod">
          <ac:chgData name="Chris Hoard" userId="3a499a2c-4269-4493-8488-7387c38d91d7" providerId="ADAL" clId="{B1677CDA-380D-4632-8A6C-4FEADF4C5522}" dt="2020-03-03T10:56:35.531" v="410" actId="1076"/>
          <ac:picMkLst>
            <pc:docMk/>
            <pc:sldMk cId="67201898" sldId="2051"/>
            <ac:picMk id="19" creationId="{445C19A0-CFE1-4139-A311-34B5528456E6}"/>
          </ac:picMkLst>
        </pc:picChg>
        <pc:picChg chg="del">
          <ac:chgData name="Chris Hoard" userId="3a499a2c-4269-4493-8488-7387c38d91d7" providerId="ADAL" clId="{B1677CDA-380D-4632-8A6C-4FEADF4C5522}" dt="2020-03-03T10:27:58.811" v="5" actId="478"/>
          <ac:picMkLst>
            <pc:docMk/>
            <pc:sldMk cId="67201898" sldId="2051"/>
            <ac:picMk id="20" creationId="{E6DD58E2-C588-4297-83DC-261FE017A012}"/>
          </ac:picMkLst>
        </pc:picChg>
        <pc:picChg chg="add del mod">
          <ac:chgData name="Chris Hoard" userId="3a499a2c-4269-4493-8488-7387c38d91d7" providerId="ADAL" clId="{B1677CDA-380D-4632-8A6C-4FEADF4C5522}" dt="2020-03-03T13:43:47.370" v="502" actId="478"/>
          <ac:picMkLst>
            <pc:docMk/>
            <pc:sldMk cId="67201898" sldId="2051"/>
            <ac:picMk id="21" creationId="{2080F476-7BEB-4C06-A356-DC597D5E1E32}"/>
          </ac:picMkLst>
        </pc:picChg>
        <pc:picChg chg="del">
          <ac:chgData name="Chris Hoard" userId="3a499a2c-4269-4493-8488-7387c38d91d7" providerId="ADAL" clId="{B1677CDA-380D-4632-8A6C-4FEADF4C5522}" dt="2020-03-03T10:27:45.063" v="1" actId="478"/>
          <ac:picMkLst>
            <pc:docMk/>
            <pc:sldMk cId="67201898" sldId="2051"/>
            <ac:picMk id="22" creationId="{081298C9-CC5F-4C97-A16C-8F047F2BF89C}"/>
          </ac:picMkLst>
        </pc:picChg>
      </pc:sldChg>
      <pc:sldChg chg="del">
        <pc:chgData name="Chris Hoard" userId="3a499a2c-4269-4493-8488-7387c38d91d7" providerId="ADAL" clId="{B1677CDA-380D-4632-8A6C-4FEADF4C5522}" dt="2020-03-03T10:28:27.881" v="20" actId="47"/>
        <pc:sldMkLst>
          <pc:docMk/>
          <pc:sldMk cId="124010055" sldId="2052"/>
        </pc:sldMkLst>
      </pc:sldChg>
      <pc:sldChg chg="addSp delSp modSp add del">
        <pc:chgData name="Chris Hoard" userId="3a499a2c-4269-4493-8488-7387c38d91d7" providerId="ADAL" clId="{B1677CDA-380D-4632-8A6C-4FEADF4C5522}" dt="2020-03-03T10:48:14.105" v="175" actId="47"/>
        <pc:sldMkLst>
          <pc:docMk/>
          <pc:sldMk cId="435632914" sldId="2052"/>
        </pc:sldMkLst>
        <pc:spChg chg="del">
          <ac:chgData name="Chris Hoard" userId="3a499a2c-4269-4493-8488-7387c38d91d7" providerId="ADAL" clId="{B1677CDA-380D-4632-8A6C-4FEADF4C5522}" dt="2020-03-03T10:47:22.448" v="169" actId="478"/>
          <ac:spMkLst>
            <pc:docMk/>
            <pc:sldMk cId="435632914" sldId="2052"/>
            <ac:spMk id="2" creationId="{9AB2569C-949A-44EF-B378-9CBEE9305558}"/>
          </ac:spMkLst>
        </pc:spChg>
        <pc:spChg chg="add del mod">
          <ac:chgData name="Chris Hoard" userId="3a499a2c-4269-4493-8488-7387c38d91d7" providerId="ADAL" clId="{B1677CDA-380D-4632-8A6C-4FEADF4C5522}" dt="2020-03-03T10:47:47.458" v="174" actId="478"/>
          <ac:spMkLst>
            <pc:docMk/>
            <pc:sldMk cId="435632914" sldId="2052"/>
            <ac:spMk id="5" creationId="{B9FA37FE-4327-4EB8-8F48-94CAD33DE6C7}"/>
          </ac:spMkLst>
        </pc:spChg>
        <pc:spChg chg="add">
          <ac:chgData name="Chris Hoard" userId="3a499a2c-4269-4493-8488-7387c38d91d7" providerId="ADAL" clId="{B1677CDA-380D-4632-8A6C-4FEADF4C5522}" dt="2020-03-03T10:47:16.056" v="167"/>
          <ac:spMkLst>
            <pc:docMk/>
            <pc:sldMk cId="435632914" sldId="2052"/>
            <ac:spMk id="6" creationId="{2D371F27-D83A-4C8B-9B62-A3C8B6E20778}"/>
          </ac:spMkLst>
        </pc:spChg>
        <pc:spChg chg="add mod">
          <ac:chgData name="Chris Hoard" userId="3a499a2c-4269-4493-8488-7387c38d91d7" providerId="ADAL" clId="{B1677CDA-380D-4632-8A6C-4FEADF4C5522}" dt="2020-03-03T10:47:44.340" v="173" actId="5793"/>
          <ac:spMkLst>
            <pc:docMk/>
            <pc:sldMk cId="435632914" sldId="2052"/>
            <ac:spMk id="7" creationId="{65848ED1-D208-4E64-9800-32CDCDE22B33}"/>
          </ac:spMkLst>
        </pc:spChg>
        <pc:spChg chg="add">
          <ac:chgData name="Chris Hoard" userId="3a499a2c-4269-4493-8488-7387c38d91d7" providerId="ADAL" clId="{B1677CDA-380D-4632-8A6C-4FEADF4C5522}" dt="2020-03-03T10:47:16.056" v="167"/>
          <ac:spMkLst>
            <pc:docMk/>
            <pc:sldMk cId="435632914" sldId="2052"/>
            <ac:spMk id="9" creationId="{7A9E9CE4-CBDD-449F-A39E-6B2C8CA4056D}"/>
          </ac:spMkLst>
        </pc:spChg>
        <pc:spChg chg="add">
          <ac:chgData name="Chris Hoard" userId="3a499a2c-4269-4493-8488-7387c38d91d7" providerId="ADAL" clId="{B1677CDA-380D-4632-8A6C-4FEADF4C5522}" dt="2020-03-03T10:47:16.056" v="167"/>
          <ac:spMkLst>
            <pc:docMk/>
            <pc:sldMk cId="435632914" sldId="2052"/>
            <ac:spMk id="10" creationId="{8197A095-DE27-49CF-BAAE-2CAD7A36273E}"/>
          </ac:spMkLst>
        </pc:spChg>
        <pc:spChg chg="add">
          <ac:chgData name="Chris Hoard" userId="3a499a2c-4269-4493-8488-7387c38d91d7" providerId="ADAL" clId="{B1677CDA-380D-4632-8A6C-4FEADF4C5522}" dt="2020-03-03T10:47:16.056" v="167"/>
          <ac:spMkLst>
            <pc:docMk/>
            <pc:sldMk cId="435632914" sldId="2052"/>
            <ac:spMk id="11" creationId="{C3446556-777E-4AF9-A823-211179676B54}"/>
          </ac:spMkLst>
        </pc:spChg>
        <pc:spChg chg="add">
          <ac:chgData name="Chris Hoard" userId="3a499a2c-4269-4493-8488-7387c38d91d7" providerId="ADAL" clId="{B1677CDA-380D-4632-8A6C-4FEADF4C5522}" dt="2020-03-03T10:47:16.056" v="167"/>
          <ac:spMkLst>
            <pc:docMk/>
            <pc:sldMk cId="435632914" sldId="2052"/>
            <ac:spMk id="12" creationId="{4E98FF01-DE07-4D89-A2D8-BC066B18C953}"/>
          </ac:spMkLst>
        </pc:spChg>
        <pc:spChg chg="add">
          <ac:chgData name="Chris Hoard" userId="3a499a2c-4269-4493-8488-7387c38d91d7" providerId="ADAL" clId="{B1677CDA-380D-4632-8A6C-4FEADF4C5522}" dt="2020-03-03T10:47:16.056" v="167"/>
          <ac:spMkLst>
            <pc:docMk/>
            <pc:sldMk cId="435632914" sldId="2052"/>
            <ac:spMk id="13" creationId="{6B4AB9BB-7142-44C1-81D0-F51658CEBB2C}"/>
          </ac:spMkLst>
        </pc:spChg>
        <pc:spChg chg="add">
          <ac:chgData name="Chris Hoard" userId="3a499a2c-4269-4493-8488-7387c38d91d7" providerId="ADAL" clId="{B1677CDA-380D-4632-8A6C-4FEADF4C5522}" dt="2020-03-03T10:47:16.056" v="167"/>
          <ac:spMkLst>
            <pc:docMk/>
            <pc:sldMk cId="435632914" sldId="2052"/>
            <ac:spMk id="14" creationId="{6948C9BB-E9A1-4A91-806B-82EA8D60CE44}"/>
          </ac:spMkLst>
        </pc:spChg>
        <pc:spChg chg="add">
          <ac:chgData name="Chris Hoard" userId="3a499a2c-4269-4493-8488-7387c38d91d7" providerId="ADAL" clId="{B1677CDA-380D-4632-8A6C-4FEADF4C5522}" dt="2020-03-03T10:47:16.056" v="167"/>
          <ac:spMkLst>
            <pc:docMk/>
            <pc:sldMk cId="435632914" sldId="2052"/>
            <ac:spMk id="15" creationId="{0F1B4666-E23D-4B73-BC6F-7103EC8C912A}"/>
          </ac:spMkLst>
        </pc:spChg>
        <pc:spChg chg="del">
          <ac:chgData name="Chris Hoard" userId="3a499a2c-4269-4493-8488-7387c38d91d7" providerId="ADAL" clId="{B1677CDA-380D-4632-8A6C-4FEADF4C5522}" dt="2020-03-03T10:47:20.330" v="168" actId="478"/>
          <ac:spMkLst>
            <pc:docMk/>
            <pc:sldMk cId="435632914" sldId="2052"/>
            <ac:spMk id="16" creationId="{CA41F6AE-B9B8-46BB-A758-1D5E282C3EA8}"/>
          </ac:spMkLst>
        </pc:spChg>
        <pc:spChg chg="add">
          <ac:chgData name="Chris Hoard" userId="3a499a2c-4269-4493-8488-7387c38d91d7" providerId="ADAL" clId="{B1677CDA-380D-4632-8A6C-4FEADF4C5522}" dt="2020-03-03T10:47:16.056" v="167"/>
          <ac:spMkLst>
            <pc:docMk/>
            <pc:sldMk cId="435632914" sldId="2052"/>
            <ac:spMk id="18" creationId="{B6688E6F-9F59-43DE-8D0C-47C4B45DBC7A}"/>
          </ac:spMkLst>
        </pc:spChg>
        <pc:spChg chg="add">
          <ac:chgData name="Chris Hoard" userId="3a499a2c-4269-4493-8488-7387c38d91d7" providerId="ADAL" clId="{B1677CDA-380D-4632-8A6C-4FEADF4C5522}" dt="2020-03-03T10:47:16.056" v="167"/>
          <ac:spMkLst>
            <pc:docMk/>
            <pc:sldMk cId="435632914" sldId="2052"/>
            <ac:spMk id="19" creationId="{0E1D7AA8-3A05-4A59-BF5E-EB46B42345DE}"/>
          </ac:spMkLst>
        </pc:spChg>
        <pc:spChg chg="add">
          <ac:chgData name="Chris Hoard" userId="3a499a2c-4269-4493-8488-7387c38d91d7" providerId="ADAL" clId="{B1677CDA-380D-4632-8A6C-4FEADF4C5522}" dt="2020-03-03T10:47:16.056" v="167"/>
          <ac:spMkLst>
            <pc:docMk/>
            <pc:sldMk cId="435632914" sldId="2052"/>
            <ac:spMk id="20" creationId="{3EFC3F31-0E24-46AF-8E45-5370871D2A89}"/>
          </ac:spMkLst>
        </pc:spChg>
        <pc:spChg chg="add">
          <ac:chgData name="Chris Hoard" userId="3a499a2c-4269-4493-8488-7387c38d91d7" providerId="ADAL" clId="{B1677CDA-380D-4632-8A6C-4FEADF4C5522}" dt="2020-03-03T10:47:16.056" v="167"/>
          <ac:spMkLst>
            <pc:docMk/>
            <pc:sldMk cId="435632914" sldId="2052"/>
            <ac:spMk id="21" creationId="{D6B1DF50-DF46-45EF-B771-B7841D574E1E}"/>
          </ac:spMkLst>
        </pc:spChg>
        <pc:spChg chg="add">
          <ac:chgData name="Chris Hoard" userId="3a499a2c-4269-4493-8488-7387c38d91d7" providerId="ADAL" clId="{B1677CDA-380D-4632-8A6C-4FEADF4C5522}" dt="2020-03-03T10:47:16.056" v="167"/>
          <ac:spMkLst>
            <pc:docMk/>
            <pc:sldMk cId="435632914" sldId="2052"/>
            <ac:spMk id="22" creationId="{18E92B25-CFB3-46B9-BAA1-64E0BB62C693}"/>
          </ac:spMkLst>
        </pc:spChg>
        <pc:picChg chg="del">
          <ac:chgData name="Chris Hoard" userId="3a499a2c-4269-4493-8488-7387c38d91d7" providerId="ADAL" clId="{B1677CDA-380D-4632-8A6C-4FEADF4C5522}" dt="2020-03-03T10:47:10.466" v="166" actId="478"/>
          <ac:picMkLst>
            <pc:docMk/>
            <pc:sldMk cId="435632914" sldId="2052"/>
            <ac:picMk id="4" creationId="{2078FEA5-2A2D-432B-9CF0-50CD6AAD9AD0}"/>
          </ac:picMkLst>
        </pc:picChg>
        <pc:picChg chg="add">
          <ac:chgData name="Chris Hoard" userId="3a499a2c-4269-4493-8488-7387c38d91d7" providerId="ADAL" clId="{B1677CDA-380D-4632-8A6C-4FEADF4C5522}" dt="2020-03-03T10:47:16.056" v="167"/>
          <ac:picMkLst>
            <pc:docMk/>
            <pc:sldMk cId="435632914" sldId="2052"/>
            <ac:picMk id="8" creationId="{85373255-6D6F-41A7-B1AF-B0C483108DC9}"/>
          </ac:picMkLst>
        </pc:picChg>
        <pc:picChg chg="del">
          <ac:chgData name="Chris Hoard" userId="3a499a2c-4269-4493-8488-7387c38d91d7" providerId="ADAL" clId="{B1677CDA-380D-4632-8A6C-4FEADF4C5522}" dt="2020-03-03T10:47:09.487" v="165" actId="478"/>
          <ac:picMkLst>
            <pc:docMk/>
            <pc:sldMk cId="435632914" sldId="2052"/>
            <ac:picMk id="17" creationId="{FBE5A8DC-E40C-474D-BFCC-24E594C9BE9C}"/>
          </ac:picMkLst>
        </pc:picChg>
      </pc:sldChg>
      <pc:sldChg chg="add del">
        <pc:chgData name="Chris Hoard" userId="3a499a2c-4269-4493-8488-7387c38d91d7" providerId="ADAL" clId="{B1677CDA-380D-4632-8A6C-4FEADF4C5522}" dt="2020-03-03T10:47:02.795" v="163" actId="47"/>
        <pc:sldMkLst>
          <pc:docMk/>
          <pc:sldMk cId="1685998550" sldId="2052"/>
        </pc:sldMkLst>
      </pc:sldChg>
      <pc:sldChg chg="addSp delSp modSp add">
        <pc:chgData name="Chris Hoard" userId="3a499a2c-4269-4493-8488-7387c38d91d7" providerId="ADAL" clId="{B1677CDA-380D-4632-8A6C-4FEADF4C5522}" dt="2020-03-03T14:15:24.384" v="1218" actId="208"/>
        <pc:sldMkLst>
          <pc:docMk/>
          <pc:sldMk cId="4073458089" sldId="2052"/>
        </pc:sldMkLst>
        <pc:spChg chg="mod">
          <ac:chgData name="Chris Hoard" userId="3a499a2c-4269-4493-8488-7387c38d91d7" providerId="ADAL" clId="{B1677CDA-380D-4632-8A6C-4FEADF4C5522}" dt="2020-03-03T13:53:38.970" v="593" actId="20577"/>
          <ac:spMkLst>
            <pc:docMk/>
            <pc:sldMk cId="4073458089" sldId="2052"/>
            <ac:spMk id="2" creationId="{9AB2569C-949A-44EF-B378-9CBEE9305558}"/>
          </ac:spMkLst>
        </pc:spChg>
        <pc:spChg chg="add del mod">
          <ac:chgData name="Chris Hoard" userId="3a499a2c-4269-4493-8488-7387c38d91d7" providerId="ADAL" clId="{B1677CDA-380D-4632-8A6C-4FEADF4C5522}" dt="2020-03-03T13:49:54.197" v="516" actId="478"/>
          <ac:spMkLst>
            <pc:docMk/>
            <pc:sldMk cId="4073458089" sldId="2052"/>
            <ac:spMk id="6" creationId="{D72EF81F-46B4-4DDE-AE9B-575E47C8B5C5}"/>
          </ac:spMkLst>
        </pc:spChg>
        <pc:spChg chg="add mod">
          <ac:chgData name="Chris Hoard" userId="3a499a2c-4269-4493-8488-7387c38d91d7" providerId="ADAL" clId="{B1677CDA-380D-4632-8A6C-4FEADF4C5522}" dt="2020-03-03T13:50:03.694" v="519" actId="1076"/>
          <ac:spMkLst>
            <pc:docMk/>
            <pc:sldMk cId="4073458089" sldId="2052"/>
            <ac:spMk id="7" creationId="{B6D9665D-F5E4-4A26-BC77-32025B4247BB}"/>
          </ac:spMkLst>
        </pc:spChg>
        <pc:spChg chg="add del mod">
          <ac:chgData name="Chris Hoard" userId="3a499a2c-4269-4493-8488-7387c38d91d7" providerId="ADAL" clId="{B1677CDA-380D-4632-8A6C-4FEADF4C5522}" dt="2020-03-03T13:52:30.573" v="527" actId="478"/>
          <ac:spMkLst>
            <pc:docMk/>
            <pc:sldMk cId="4073458089" sldId="2052"/>
            <ac:spMk id="8" creationId="{1CCDB346-B169-466A-919A-87734AA89FFB}"/>
          </ac:spMkLst>
        </pc:spChg>
        <pc:spChg chg="add mod">
          <ac:chgData name="Chris Hoard" userId="3a499a2c-4269-4493-8488-7387c38d91d7" providerId="ADAL" clId="{B1677CDA-380D-4632-8A6C-4FEADF4C5522}" dt="2020-03-03T13:53:23.709" v="548" actId="1076"/>
          <ac:spMkLst>
            <pc:docMk/>
            <pc:sldMk cId="4073458089" sldId="2052"/>
            <ac:spMk id="10" creationId="{217850E6-F17B-4E91-95A6-9C769BB8A91C}"/>
          </ac:spMkLst>
        </pc:spChg>
        <pc:spChg chg="add mod">
          <ac:chgData name="Chris Hoard" userId="3a499a2c-4269-4493-8488-7387c38d91d7" providerId="ADAL" clId="{B1677CDA-380D-4632-8A6C-4FEADF4C5522}" dt="2020-03-03T13:55:42.057" v="644" actId="20577"/>
          <ac:spMkLst>
            <pc:docMk/>
            <pc:sldMk cId="4073458089" sldId="2052"/>
            <ac:spMk id="11" creationId="{3A16A702-00C3-4BD0-8729-593B6600274E}"/>
          </ac:spMkLst>
        </pc:spChg>
        <pc:spChg chg="add del mod">
          <ac:chgData name="Chris Hoard" userId="3a499a2c-4269-4493-8488-7387c38d91d7" providerId="ADAL" clId="{B1677CDA-380D-4632-8A6C-4FEADF4C5522}" dt="2020-03-03T13:51:40.135" v="523" actId="478"/>
          <ac:spMkLst>
            <pc:docMk/>
            <pc:sldMk cId="4073458089" sldId="2052"/>
            <ac:spMk id="13" creationId="{7BE72382-5A01-4AA8-AAA3-8D2074B079DB}"/>
          </ac:spMkLst>
        </pc:spChg>
        <pc:spChg chg="add mod">
          <ac:chgData name="Chris Hoard" userId="3a499a2c-4269-4493-8488-7387c38d91d7" providerId="ADAL" clId="{B1677CDA-380D-4632-8A6C-4FEADF4C5522}" dt="2020-03-03T13:53:19.029" v="547" actId="1076"/>
          <ac:spMkLst>
            <pc:docMk/>
            <pc:sldMk cId="4073458089" sldId="2052"/>
            <ac:spMk id="15" creationId="{51CED8A3-88B5-4244-95BF-29F427F0D15F}"/>
          </ac:spMkLst>
        </pc:spChg>
        <pc:spChg chg="del">
          <ac:chgData name="Chris Hoard" userId="3a499a2c-4269-4493-8488-7387c38d91d7" providerId="ADAL" clId="{B1677CDA-380D-4632-8A6C-4FEADF4C5522}" dt="2020-03-03T13:34:32.176" v="493" actId="478"/>
          <ac:spMkLst>
            <pc:docMk/>
            <pc:sldMk cId="4073458089" sldId="2052"/>
            <ac:spMk id="16" creationId="{CA41F6AE-B9B8-46BB-A758-1D5E282C3EA8}"/>
          </ac:spMkLst>
        </pc:spChg>
        <pc:spChg chg="add mod">
          <ac:chgData name="Chris Hoard" userId="3a499a2c-4269-4493-8488-7387c38d91d7" providerId="ADAL" clId="{B1677CDA-380D-4632-8A6C-4FEADF4C5522}" dt="2020-03-03T14:02:08.454" v="832" actId="20577"/>
          <ac:spMkLst>
            <pc:docMk/>
            <pc:sldMk cId="4073458089" sldId="2052"/>
            <ac:spMk id="17" creationId="{7E7D4610-44CD-4C36-AF09-9FF1163F0DDD}"/>
          </ac:spMkLst>
        </pc:spChg>
        <pc:spChg chg="add mod">
          <ac:chgData name="Chris Hoard" userId="3a499a2c-4269-4493-8488-7387c38d91d7" providerId="ADAL" clId="{B1677CDA-380D-4632-8A6C-4FEADF4C5522}" dt="2020-03-03T14:15:09.001" v="1214" actId="20577"/>
          <ac:spMkLst>
            <pc:docMk/>
            <pc:sldMk cId="4073458089" sldId="2052"/>
            <ac:spMk id="18" creationId="{EAC79CA9-1EAB-468F-857F-42B36C9A6E7F}"/>
          </ac:spMkLst>
        </pc:spChg>
        <pc:spChg chg="add del">
          <ac:chgData name="Chris Hoard" userId="3a499a2c-4269-4493-8488-7387c38d91d7" providerId="ADAL" clId="{B1677CDA-380D-4632-8A6C-4FEADF4C5522}" dt="2020-03-03T14:04:10.854" v="841"/>
          <ac:spMkLst>
            <pc:docMk/>
            <pc:sldMk cId="4073458089" sldId="2052"/>
            <ac:spMk id="25" creationId="{6A174064-98D0-4B85-84B1-1729D72B1D74}"/>
          </ac:spMkLst>
        </pc:spChg>
        <pc:spChg chg="add del mod">
          <ac:chgData name="Chris Hoard" userId="3a499a2c-4269-4493-8488-7387c38d91d7" providerId="ADAL" clId="{B1677CDA-380D-4632-8A6C-4FEADF4C5522}" dt="2020-03-03T14:04:22.965" v="845"/>
          <ac:spMkLst>
            <pc:docMk/>
            <pc:sldMk cId="4073458089" sldId="2052"/>
            <ac:spMk id="26" creationId="{C140E801-3077-42F5-ACBF-1BE692F953E3}"/>
          </ac:spMkLst>
        </pc:spChg>
        <pc:spChg chg="add mod">
          <ac:chgData name="Chris Hoard" userId="3a499a2c-4269-4493-8488-7387c38d91d7" providerId="ADAL" clId="{B1677CDA-380D-4632-8A6C-4FEADF4C5522}" dt="2020-03-03T14:07:47.850" v="920" actId="1076"/>
          <ac:spMkLst>
            <pc:docMk/>
            <pc:sldMk cId="4073458089" sldId="2052"/>
            <ac:spMk id="27" creationId="{C2D3EDCE-A426-4FEF-A7BE-387B22AE8496}"/>
          </ac:spMkLst>
        </pc:spChg>
        <pc:spChg chg="add mod">
          <ac:chgData name="Chris Hoard" userId="3a499a2c-4269-4493-8488-7387c38d91d7" providerId="ADAL" clId="{B1677CDA-380D-4632-8A6C-4FEADF4C5522}" dt="2020-03-03T14:09:36.426" v="1017" actId="20577"/>
          <ac:spMkLst>
            <pc:docMk/>
            <pc:sldMk cId="4073458089" sldId="2052"/>
            <ac:spMk id="28" creationId="{8ED4EF9C-187D-4657-BFAD-994B83F8DC11}"/>
          </ac:spMkLst>
        </pc:spChg>
        <pc:spChg chg="add mod">
          <ac:chgData name="Chris Hoard" userId="3a499a2c-4269-4493-8488-7387c38d91d7" providerId="ADAL" clId="{B1677CDA-380D-4632-8A6C-4FEADF4C5522}" dt="2020-03-03T14:12:00.041" v="1084" actId="20577"/>
          <ac:spMkLst>
            <pc:docMk/>
            <pc:sldMk cId="4073458089" sldId="2052"/>
            <ac:spMk id="31" creationId="{CD7DF481-0C57-439D-913E-4582361BFC70}"/>
          </ac:spMkLst>
        </pc:spChg>
        <pc:picChg chg="add del mod">
          <ac:chgData name="Chris Hoard" userId="3a499a2c-4269-4493-8488-7387c38d91d7" providerId="ADAL" clId="{B1677CDA-380D-4632-8A6C-4FEADF4C5522}" dt="2020-03-03T13:30:41.027" v="470" actId="478"/>
          <ac:picMkLst>
            <pc:docMk/>
            <pc:sldMk cId="4073458089" sldId="2052"/>
            <ac:picMk id="3" creationId="{7DFD6395-4337-42C3-9701-86B1E6F9A787}"/>
          </ac:picMkLst>
        </pc:picChg>
        <pc:picChg chg="add mod">
          <ac:chgData name="Chris Hoard" userId="3a499a2c-4269-4493-8488-7387c38d91d7" providerId="ADAL" clId="{B1677CDA-380D-4632-8A6C-4FEADF4C5522}" dt="2020-03-03T13:34:35.728" v="494" actId="1076"/>
          <ac:picMkLst>
            <pc:docMk/>
            <pc:sldMk cId="4073458089" sldId="2052"/>
            <ac:picMk id="5" creationId="{748315D7-87D4-4049-A43C-7D72214BDB0F}"/>
          </ac:picMkLst>
        </pc:picChg>
        <pc:picChg chg="add del">
          <ac:chgData name="Chris Hoard" userId="3a499a2c-4269-4493-8488-7387c38d91d7" providerId="ADAL" clId="{B1677CDA-380D-4632-8A6C-4FEADF4C5522}" dt="2020-03-03T14:10:07.825" v="1019" actId="478"/>
          <ac:picMkLst>
            <pc:docMk/>
            <pc:sldMk cId="4073458089" sldId="2052"/>
            <ac:picMk id="9" creationId="{1B201381-0DF7-4B14-B6E0-83CE9346A75E}"/>
          </ac:picMkLst>
        </pc:picChg>
        <pc:picChg chg="add mod">
          <ac:chgData name="Chris Hoard" userId="3a499a2c-4269-4493-8488-7387c38d91d7" providerId="ADAL" clId="{B1677CDA-380D-4632-8A6C-4FEADF4C5522}" dt="2020-03-03T14:00:03.389" v="732" actId="1076"/>
          <ac:picMkLst>
            <pc:docMk/>
            <pc:sldMk cId="4073458089" sldId="2052"/>
            <ac:picMk id="14" creationId="{2523D4E1-F36A-49B2-B0A8-E487EC68482C}"/>
          </ac:picMkLst>
        </pc:picChg>
        <pc:picChg chg="del">
          <ac:chgData name="Chris Hoard" userId="3a499a2c-4269-4493-8488-7387c38d91d7" providerId="ADAL" clId="{B1677CDA-380D-4632-8A6C-4FEADF4C5522}" dt="2020-03-03T14:10:06.446" v="1018" actId="478"/>
          <ac:picMkLst>
            <pc:docMk/>
            <pc:sldMk cId="4073458089" sldId="2052"/>
            <ac:picMk id="19" creationId="{445C19A0-CFE1-4139-A311-34B5528456E6}"/>
          </ac:picMkLst>
        </pc:picChg>
        <pc:picChg chg="del">
          <ac:chgData name="Chris Hoard" userId="3a499a2c-4269-4493-8488-7387c38d91d7" providerId="ADAL" clId="{B1677CDA-380D-4632-8A6C-4FEADF4C5522}" dt="2020-03-03T13:44:05.583" v="506" actId="478"/>
          <ac:picMkLst>
            <pc:docMk/>
            <pc:sldMk cId="4073458089" sldId="2052"/>
            <ac:picMk id="21" creationId="{2080F476-7BEB-4C06-A356-DC597D5E1E32}"/>
          </ac:picMkLst>
        </pc:picChg>
        <pc:picChg chg="add mod">
          <ac:chgData name="Chris Hoard" userId="3a499a2c-4269-4493-8488-7387c38d91d7" providerId="ADAL" clId="{B1677CDA-380D-4632-8A6C-4FEADF4C5522}" dt="2020-03-03T14:03:48.132" v="839" actId="1076"/>
          <ac:picMkLst>
            <pc:docMk/>
            <pc:sldMk cId="4073458089" sldId="2052"/>
            <ac:picMk id="22" creationId="{F2F54822-B15C-40C1-BCD4-B353290EB906}"/>
          </ac:picMkLst>
        </pc:picChg>
        <pc:picChg chg="add del mod">
          <ac:chgData name="Chris Hoard" userId="3a499a2c-4269-4493-8488-7387c38d91d7" providerId="ADAL" clId="{B1677CDA-380D-4632-8A6C-4FEADF4C5522}" dt="2020-03-03T14:15:10.494" v="1215" actId="478"/>
          <ac:picMkLst>
            <pc:docMk/>
            <pc:sldMk cId="4073458089" sldId="2052"/>
            <ac:picMk id="24" creationId="{973F8683-8A11-4BEC-81DE-8E87525C46EF}"/>
          </ac:picMkLst>
        </pc:picChg>
        <pc:picChg chg="add mod">
          <ac:chgData name="Chris Hoard" userId="3a499a2c-4269-4493-8488-7387c38d91d7" providerId="ADAL" clId="{B1677CDA-380D-4632-8A6C-4FEADF4C5522}" dt="2020-03-03T14:15:24.384" v="1218" actId="208"/>
          <ac:picMkLst>
            <pc:docMk/>
            <pc:sldMk cId="4073458089" sldId="2052"/>
            <ac:picMk id="30" creationId="{E03DE085-4116-4AA2-95F8-CE5A5CBC4389}"/>
          </ac:picMkLst>
        </pc:picChg>
        <pc:picChg chg="add mod">
          <ac:chgData name="Chris Hoard" userId="3a499a2c-4269-4493-8488-7387c38d91d7" providerId="ADAL" clId="{B1677CDA-380D-4632-8A6C-4FEADF4C5522}" dt="2020-03-03T14:07:52.009" v="921" actId="1076"/>
          <ac:picMkLst>
            <pc:docMk/>
            <pc:sldMk cId="4073458089" sldId="2052"/>
            <ac:picMk id="1026" creationId="{BD083E9C-4AF2-485B-A570-ED6D32D7D573}"/>
          </ac:picMkLst>
        </pc:picChg>
        <pc:picChg chg="add mod">
          <ac:chgData name="Chris Hoard" userId="3a499a2c-4269-4493-8488-7387c38d91d7" providerId="ADAL" clId="{B1677CDA-380D-4632-8A6C-4FEADF4C5522}" dt="2020-03-03T14:12:15.253" v="1085" actId="1076"/>
          <ac:picMkLst>
            <pc:docMk/>
            <pc:sldMk cId="4073458089" sldId="2052"/>
            <ac:picMk id="1028" creationId="{8BD23F0E-A642-4845-8D70-ACA87F4190C3}"/>
          </ac:picMkLst>
        </pc:picChg>
      </pc:sldChg>
      <pc:sldChg chg="del">
        <pc:chgData name="Chris Hoard" userId="3a499a2c-4269-4493-8488-7387c38d91d7" providerId="ADAL" clId="{B1677CDA-380D-4632-8A6C-4FEADF4C5522}" dt="2020-03-03T10:28:31.549" v="25" actId="47"/>
        <pc:sldMkLst>
          <pc:docMk/>
          <pc:sldMk cId="3511909926" sldId="2056"/>
        </pc:sldMkLst>
      </pc:sldChg>
      <pc:sldChg chg="del">
        <pc:chgData name="Chris Hoard" userId="3a499a2c-4269-4493-8488-7387c38d91d7" providerId="ADAL" clId="{B1677CDA-380D-4632-8A6C-4FEADF4C5522}" dt="2020-03-03T10:46:26.672" v="161" actId="47"/>
        <pc:sldMkLst>
          <pc:docMk/>
          <pc:sldMk cId="1225225024" sldId="2057"/>
        </pc:sldMkLst>
      </pc:sldChg>
      <pc:sldChg chg="del">
        <pc:chgData name="Chris Hoard" userId="3a499a2c-4269-4493-8488-7387c38d91d7" providerId="ADAL" clId="{B1677CDA-380D-4632-8A6C-4FEADF4C5522}" dt="2020-03-03T10:28:22.955" v="19" actId="47"/>
        <pc:sldMkLst>
          <pc:docMk/>
          <pc:sldMk cId="299569933" sldId="2058"/>
        </pc:sldMkLst>
      </pc:sldChg>
      <pc:sldChg chg="del">
        <pc:chgData name="Chris Hoard" userId="3a499a2c-4269-4493-8488-7387c38d91d7" providerId="ADAL" clId="{B1677CDA-380D-4632-8A6C-4FEADF4C5522}" dt="2020-03-03T10:28:29.556" v="22" actId="47"/>
        <pc:sldMkLst>
          <pc:docMk/>
          <pc:sldMk cId="3238071882" sldId="2059"/>
        </pc:sldMkLst>
      </pc:sldChg>
      <pc:sldChg chg="del">
        <pc:chgData name="Chris Hoard" userId="3a499a2c-4269-4493-8488-7387c38d91d7" providerId="ADAL" clId="{B1677CDA-380D-4632-8A6C-4FEADF4C5522}" dt="2020-03-03T10:28:30.391" v="23" actId="47"/>
        <pc:sldMkLst>
          <pc:docMk/>
          <pc:sldMk cId="832421172" sldId="2060"/>
        </pc:sldMkLst>
      </pc:sldChg>
      <pc:sldChg chg="del">
        <pc:chgData name="Chris Hoard" userId="3a499a2c-4269-4493-8488-7387c38d91d7" providerId="ADAL" clId="{B1677CDA-380D-4632-8A6C-4FEADF4C5522}" dt="2020-03-03T10:28:31.042" v="24" actId="47"/>
        <pc:sldMkLst>
          <pc:docMk/>
          <pc:sldMk cId="1080574789" sldId="2061"/>
        </pc:sldMkLst>
      </pc:sldChg>
    </pc:docChg>
  </pc:docChgLst>
  <pc:docChgLst>
    <pc:chgData name="Chris Hoard" userId="3a499a2c-4269-4493-8488-7387c38d91d7" providerId="ADAL" clId="{BCD6BB3E-5D88-4B81-A135-7D7D382872DC}"/>
    <pc:docChg chg="undo custSel addSld delSld modSld sldOrd delMainMaster">
      <pc:chgData name="Chris Hoard" userId="3a499a2c-4269-4493-8488-7387c38d91d7" providerId="ADAL" clId="{BCD6BB3E-5D88-4B81-A135-7D7D382872DC}" dt="2020-01-12T15:55:47.999" v="1158" actId="20577"/>
      <pc:docMkLst>
        <pc:docMk/>
      </pc:docMkLst>
      <pc:sldChg chg="del">
        <pc:chgData name="Chris Hoard" userId="3a499a2c-4269-4493-8488-7387c38d91d7" providerId="ADAL" clId="{BCD6BB3E-5D88-4B81-A135-7D7D382872DC}" dt="2020-01-12T14:42:22.845" v="0" actId="47"/>
        <pc:sldMkLst>
          <pc:docMk/>
          <pc:sldMk cId="4121066891" sldId="2020"/>
        </pc:sldMkLst>
      </pc:sldChg>
      <pc:sldChg chg="modSp">
        <pc:chgData name="Chris Hoard" userId="3a499a2c-4269-4493-8488-7387c38d91d7" providerId="ADAL" clId="{BCD6BB3E-5D88-4B81-A135-7D7D382872DC}" dt="2020-01-12T14:55:03.322" v="315" actId="20577"/>
        <pc:sldMkLst>
          <pc:docMk/>
          <pc:sldMk cId="4034185524" sldId="2021"/>
        </pc:sldMkLst>
        <pc:spChg chg="mod">
          <ac:chgData name="Chris Hoard" userId="3a499a2c-4269-4493-8488-7387c38d91d7" providerId="ADAL" clId="{BCD6BB3E-5D88-4B81-A135-7D7D382872DC}" dt="2020-01-12T14:43:24.691" v="94" actId="20577"/>
          <ac:spMkLst>
            <pc:docMk/>
            <pc:sldMk cId="4034185524" sldId="2021"/>
            <ac:spMk id="4" creationId="{57142998-EA94-4FA2-A6F3-9EB067C25E21}"/>
          </ac:spMkLst>
        </pc:spChg>
        <pc:spChg chg="mod">
          <ac:chgData name="Chris Hoard" userId="3a499a2c-4269-4493-8488-7387c38d91d7" providerId="ADAL" clId="{BCD6BB3E-5D88-4B81-A135-7D7D382872DC}" dt="2020-01-12T14:55:03.322" v="315" actId="20577"/>
          <ac:spMkLst>
            <pc:docMk/>
            <pc:sldMk cId="4034185524" sldId="2021"/>
            <ac:spMk id="5" creationId="{6F88C36C-D184-4AF5-92D2-A0DBD6B7A82C}"/>
          </ac:spMkLst>
        </pc:spChg>
      </pc:sldChg>
      <pc:sldChg chg="del">
        <pc:chgData name="Chris Hoard" userId="3a499a2c-4269-4493-8488-7387c38d91d7" providerId="ADAL" clId="{BCD6BB3E-5D88-4B81-A135-7D7D382872DC}" dt="2020-01-12T14:53:16.718" v="254" actId="47"/>
        <pc:sldMkLst>
          <pc:docMk/>
          <pc:sldMk cId="3229852247" sldId="2026"/>
        </pc:sldMkLst>
      </pc:sldChg>
      <pc:sldChg chg="del">
        <pc:chgData name="Chris Hoard" userId="3a499a2c-4269-4493-8488-7387c38d91d7" providerId="ADAL" clId="{BCD6BB3E-5D88-4B81-A135-7D7D382872DC}" dt="2020-01-12T14:57:02.408" v="317" actId="47"/>
        <pc:sldMkLst>
          <pc:docMk/>
          <pc:sldMk cId="272376061" sldId="2045"/>
        </pc:sldMkLst>
      </pc:sldChg>
      <pc:sldChg chg="del">
        <pc:chgData name="Chris Hoard" userId="3a499a2c-4269-4493-8488-7387c38d91d7" providerId="ADAL" clId="{BCD6BB3E-5D88-4B81-A135-7D7D382872DC}" dt="2020-01-12T14:57:01.580" v="316" actId="47"/>
        <pc:sldMkLst>
          <pc:docMk/>
          <pc:sldMk cId="2340591552" sldId="2046"/>
        </pc:sldMkLst>
      </pc:sldChg>
      <pc:sldChg chg="del">
        <pc:chgData name="Chris Hoard" userId="3a499a2c-4269-4493-8488-7387c38d91d7" providerId="ADAL" clId="{BCD6BB3E-5D88-4B81-A135-7D7D382872DC}" dt="2020-01-12T14:57:08.907" v="320" actId="47"/>
        <pc:sldMkLst>
          <pc:docMk/>
          <pc:sldMk cId="2250157354" sldId="2047"/>
        </pc:sldMkLst>
      </pc:sldChg>
      <pc:sldChg chg="del">
        <pc:chgData name="Chris Hoard" userId="3a499a2c-4269-4493-8488-7387c38d91d7" providerId="ADAL" clId="{BCD6BB3E-5D88-4B81-A135-7D7D382872DC}" dt="2020-01-12T14:57:16.024" v="323" actId="47"/>
        <pc:sldMkLst>
          <pc:docMk/>
          <pc:sldMk cId="2966942566" sldId="2048"/>
        </pc:sldMkLst>
      </pc:sldChg>
      <pc:sldChg chg="addSp delSp modSp add del">
        <pc:chgData name="Chris Hoard" userId="3a499a2c-4269-4493-8488-7387c38d91d7" providerId="ADAL" clId="{BCD6BB3E-5D88-4B81-A135-7D7D382872DC}" dt="2020-01-12T15:55:47.999" v="1158" actId="20577"/>
        <pc:sldMkLst>
          <pc:docMk/>
          <pc:sldMk cId="1747331095" sldId="2049"/>
        </pc:sldMkLst>
        <pc:spChg chg="mod">
          <ac:chgData name="Chris Hoard" userId="3a499a2c-4269-4493-8488-7387c38d91d7" providerId="ADAL" clId="{BCD6BB3E-5D88-4B81-A135-7D7D382872DC}" dt="2020-01-12T15:55:47.999" v="1158" actId="20577"/>
          <ac:spMkLst>
            <pc:docMk/>
            <pc:sldMk cId="1747331095" sldId="2049"/>
            <ac:spMk id="2" creationId="{9AB2569C-949A-44EF-B378-9CBEE9305558}"/>
          </ac:spMkLst>
        </pc:spChg>
        <pc:spChg chg="mod">
          <ac:chgData name="Chris Hoard" userId="3a499a2c-4269-4493-8488-7387c38d91d7" providerId="ADAL" clId="{BCD6BB3E-5D88-4B81-A135-7D7D382872DC}" dt="2020-01-12T15:32:57.824" v="1053" actId="1076"/>
          <ac:spMkLst>
            <pc:docMk/>
            <pc:sldMk cId="1747331095" sldId="2049"/>
            <ac:spMk id="4" creationId="{C9D4C354-5626-446E-BB3D-9554A21AF172}"/>
          </ac:spMkLst>
        </pc:spChg>
        <pc:spChg chg="mod">
          <ac:chgData name="Chris Hoard" userId="3a499a2c-4269-4493-8488-7387c38d91d7" providerId="ADAL" clId="{BCD6BB3E-5D88-4B81-A135-7D7D382872DC}" dt="2020-01-12T15:16:43.591" v="569" actId="14100"/>
          <ac:spMkLst>
            <pc:docMk/>
            <pc:sldMk cId="1747331095" sldId="2049"/>
            <ac:spMk id="5" creationId="{FF41B17B-A288-4BC8-95C7-44144FD5CDE4}"/>
          </ac:spMkLst>
        </pc:spChg>
        <pc:spChg chg="mod">
          <ac:chgData name="Chris Hoard" userId="3a499a2c-4269-4493-8488-7387c38d91d7" providerId="ADAL" clId="{BCD6BB3E-5D88-4B81-A135-7D7D382872DC}" dt="2020-01-12T15:54:58.394" v="1154" actId="20577"/>
          <ac:spMkLst>
            <pc:docMk/>
            <pc:sldMk cId="1747331095" sldId="2049"/>
            <ac:spMk id="6" creationId="{637A36D7-1217-4DB0-BDBC-4FA912B0945C}"/>
          </ac:spMkLst>
        </pc:spChg>
        <pc:spChg chg="mod">
          <ac:chgData name="Chris Hoard" userId="3a499a2c-4269-4493-8488-7387c38d91d7" providerId="ADAL" clId="{BCD6BB3E-5D88-4B81-A135-7D7D382872DC}" dt="2020-01-12T15:24:15.270" v="817" actId="1076"/>
          <ac:spMkLst>
            <pc:docMk/>
            <pc:sldMk cId="1747331095" sldId="2049"/>
            <ac:spMk id="7" creationId="{E7792FFC-A330-4190-A8A5-78851395D524}"/>
          </ac:spMkLst>
        </pc:spChg>
        <pc:spChg chg="del">
          <ac:chgData name="Chris Hoard" userId="3a499a2c-4269-4493-8488-7387c38d91d7" providerId="ADAL" clId="{BCD6BB3E-5D88-4B81-A135-7D7D382872DC}" dt="2020-01-12T15:19:51.757" v="649" actId="478"/>
          <ac:spMkLst>
            <pc:docMk/>
            <pc:sldMk cId="1747331095" sldId="2049"/>
            <ac:spMk id="8" creationId="{EF32E155-D43F-46B6-888A-BA585A48657E}"/>
          </ac:spMkLst>
        </pc:spChg>
        <pc:spChg chg="del mod">
          <ac:chgData name="Chris Hoard" userId="3a499a2c-4269-4493-8488-7387c38d91d7" providerId="ADAL" clId="{BCD6BB3E-5D88-4B81-A135-7D7D382872DC}" dt="2020-01-12T15:20:33.434" v="659" actId="478"/>
          <ac:spMkLst>
            <pc:docMk/>
            <pc:sldMk cId="1747331095" sldId="2049"/>
            <ac:spMk id="9" creationId="{73181D93-B6D0-4D0A-9DB6-6E1DEF62110E}"/>
          </ac:spMkLst>
        </pc:spChg>
        <pc:spChg chg="mod">
          <ac:chgData name="Chris Hoard" userId="3a499a2c-4269-4493-8488-7387c38d91d7" providerId="ADAL" clId="{BCD6BB3E-5D88-4B81-A135-7D7D382872DC}" dt="2020-01-12T15:31:30.134" v="1046" actId="20577"/>
          <ac:spMkLst>
            <pc:docMk/>
            <pc:sldMk cId="1747331095" sldId="2049"/>
            <ac:spMk id="10" creationId="{12B34CE3-B16A-42CE-930F-06CF27FEB1C5}"/>
          </ac:spMkLst>
        </pc:spChg>
        <pc:spChg chg="mod">
          <ac:chgData name="Chris Hoard" userId="3a499a2c-4269-4493-8488-7387c38d91d7" providerId="ADAL" clId="{BCD6BB3E-5D88-4B81-A135-7D7D382872DC}" dt="2020-01-12T15:35:39.152" v="1092" actId="20577"/>
          <ac:spMkLst>
            <pc:docMk/>
            <pc:sldMk cId="1747331095" sldId="2049"/>
            <ac:spMk id="12" creationId="{1B2441D4-654E-43E2-BBDA-0C3733798523}"/>
          </ac:spMkLst>
        </pc:spChg>
        <pc:spChg chg="mod">
          <ac:chgData name="Chris Hoard" userId="3a499a2c-4269-4493-8488-7387c38d91d7" providerId="ADAL" clId="{BCD6BB3E-5D88-4B81-A135-7D7D382872DC}" dt="2020-01-12T15:30:28.249" v="1022" actId="20577"/>
          <ac:spMkLst>
            <pc:docMk/>
            <pc:sldMk cId="1747331095" sldId="2049"/>
            <ac:spMk id="13" creationId="{E2377932-0942-4C81-A8AF-54C1B8611F42}"/>
          </ac:spMkLst>
        </pc:spChg>
        <pc:spChg chg="mod">
          <ac:chgData name="Chris Hoard" userId="3a499a2c-4269-4493-8488-7387c38d91d7" providerId="ADAL" clId="{BCD6BB3E-5D88-4B81-A135-7D7D382872DC}" dt="2020-01-12T15:30:05.926" v="987" actId="20577"/>
          <ac:spMkLst>
            <pc:docMk/>
            <pc:sldMk cId="1747331095" sldId="2049"/>
            <ac:spMk id="14" creationId="{D1BD4F2E-9CF6-41CC-99DE-A8043B117CF0}"/>
          </ac:spMkLst>
        </pc:spChg>
        <pc:spChg chg="add mod">
          <ac:chgData name="Chris Hoard" userId="3a499a2c-4269-4493-8488-7387c38d91d7" providerId="ADAL" clId="{BCD6BB3E-5D88-4B81-A135-7D7D382872DC}" dt="2020-01-12T15:34:52.220" v="1062" actId="1076"/>
          <ac:spMkLst>
            <pc:docMk/>
            <pc:sldMk cId="1747331095" sldId="2049"/>
            <ac:spMk id="15" creationId="{D2195A65-AFFB-4738-9BBB-19F70B3D699A}"/>
          </ac:spMkLst>
        </pc:spChg>
        <pc:spChg chg="add mod">
          <ac:chgData name="Chris Hoard" userId="3a499a2c-4269-4493-8488-7387c38d91d7" providerId="ADAL" clId="{BCD6BB3E-5D88-4B81-A135-7D7D382872DC}" dt="2020-01-12T15:27:43.296" v="935" actId="1076"/>
          <ac:spMkLst>
            <pc:docMk/>
            <pc:sldMk cId="1747331095" sldId="2049"/>
            <ac:spMk id="16" creationId="{95BF2BAC-64E8-4868-8C5D-F80D0A207AD2}"/>
          </ac:spMkLst>
        </pc:spChg>
        <pc:picChg chg="add mod">
          <ac:chgData name="Chris Hoard" userId="3a499a2c-4269-4493-8488-7387c38d91d7" providerId="ADAL" clId="{BCD6BB3E-5D88-4B81-A135-7D7D382872DC}" dt="2020-01-12T15:24:09.269" v="816" actId="1076"/>
          <ac:picMkLst>
            <pc:docMk/>
            <pc:sldMk cId="1747331095" sldId="2049"/>
            <ac:picMk id="17" creationId="{EAEAA6D0-082D-42B6-9F82-CEDFE3DB62AA}"/>
          </ac:picMkLst>
        </pc:picChg>
        <pc:picChg chg="add mod">
          <ac:chgData name="Chris Hoard" userId="3a499a2c-4269-4493-8488-7387c38d91d7" providerId="ADAL" clId="{BCD6BB3E-5D88-4B81-A135-7D7D382872DC}" dt="2020-01-12T15:25:51.533" v="835" actId="14100"/>
          <ac:picMkLst>
            <pc:docMk/>
            <pc:sldMk cId="1747331095" sldId="2049"/>
            <ac:picMk id="19" creationId="{0AFACD8F-80C0-4C4D-873B-8C8B04C68B97}"/>
          </ac:picMkLst>
        </pc:picChg>
        <pc:picChg chg="add del mod">
          <ac:chgData name="Chris Hoard" userId="3a499a2c-4269-4493-8488-7387c38d91d7" providerId="ADAL" clId="{BCD6BB3E-5D88-4B81-A135-7D7D382872DC}" dt="2020-01-12T15:32:38.626" v="1050" actId="478"/>
          <ac:picMkLst>
            <pc:docMk/>
            <pc:sldMk cId="1747331095" sldId="2049"/>
            <ac:picMk id="21" creationId="{DAD42695-6EC9-4FB7-97D0-792C07B50AA0}"/>
          </ac:picMkLst>
        </pc:picChg>
        <pc:picChg chg="add mod">
          <ac:chgData name="Chris Hoard" userId="3a499a2c-4269-4493-8488-7387c38d91d7" providerId="ADAL" clId="{BCD6BB3E-5D88-4B81-A135-7D7D382872DC}" dt="2020-01-12T15:33:21.145" v="1055" actId="207"/>
          <ac:picMkLst>
            <pc:docMk/>
            <pc:sldMk cId="1747331095" sldId="2049"/>
            <ac:picMk id="23" creationId="{9EFD2B42-271C-4D77-BB81-FDD77DCE1BC7}"/>
          </ac:picMkLst>
        </pc:picChg>
      </pc:sldChg>
      <pc:sldChg chg="del">
        <pc:chgData name="Chris Hoard" userId="3a499a2c-4269-4493-8488-7387c38d91d7" providerId="ADAL" clId="{BCD6BB3E-5D88-4B81-A135-7D7D382872DC}" dt="2020-01-12T15:06:38.390" v="485" actId="47"/>
        <pc:sldMkLst>
          <pc:docMk/>
          <pc:sldMk cId="3986750095" sldId="2050"/>
        </pc:sldMkLst>
      </pc:sldChg>
      <pc:sldChg chg="addSp delSp modSp">
        <pc:chgData name="Chris Hoard" userId="3a499a2c-4269-4493-8488-7387c38d91d7" providerId="ADAL" clId="{BCD6BB3E-5D88-4B81-A135-7D7D382872DC}" dt="2020-01-12T14:49:13.009" v="220" actId="1076"/>
        <pc:sldMkLst>
          <pc:docMk/>
          <pc:sldMk cId="67201898" sldId="2051"/>
        </pc:sldMkLst>
        <pc:spChg chg="mod">
          <ac:chgData name="Chris Hoard" userId="3a499a2c-4269-4493-8488-7387c38d91d7" providerId="ADAL" clId="{BCD6BB3E-5D88-4B81-A135-7D7D382872DC}" dt="2020-01-12T14:45:51.284" v="200" actId="20577"/>
          <ac:spMkLst>
            <pc:docMk/>
            <pc:sldMk cId="67201898" sldId="2051"/>
            <ac:spMk id="3" creationId="{92E34085-51ED-4E60-878D-925C699840A0}"/>
          </ac:spMkLst>
        </pc:spChg>
        <pc:spChg chg="mod">
          <ac:chgData name="Chris Hoard" userId="3a499a2c-4269-4493-8488-7387c38d91d7" providerId="ADAL" clId="{BCD6BB3E-5D88-4B81-A135-7D7D382872DC}" dt="2020-01-12T14:45:30.220" v="180" actId="20577"/>
          <ac:spMkLst>
            <pc:docMk/>
            <pc:sldMk cId="67201898" sldId="2051"/>
            <ac:spMk id="14" creationId="{D27DD5D4-64F1-4094-88AE-C542E5FBAC48}"/>
          </ac:spMkLst>
        </pc:spChg>
        <pc:spChg chg="mod">
          <ac:chgData name="Chris Hoard" userId="3a499a2c-4269-4493-8488-7387c38d91d7" providerId="ADAL" clId="{BCD6BB3E-5D88-4B81-A135-7D7D382872DC}" dt="2020-01-12T14:45:46.755" v="193" actId="20577"/>
          <ac:spMkLst>
            <pc:docMk/>
            <pc:sldMk cId="67201898" sldId="2051"/>
            <ac:spMk id="15" creationId="{43AEB444-FA58-418C-A8F8-5895BEDFF4CE}"/>
          </ac:spMkLst>
        </pc:spChg>
        <pc:picChg chg="del">
          <ac:chgData name="Chris Hoard" userId="3a499a2c-4269-4493-8488-7387c38d91d7" providerId="ADAL" clId="{BCD6BB3E-5D88-4B81-A135-7D7D382872DC}" dt="2020-01-12T14:49:06.549" v="219" actId="478"/>
          <ac:picMkLst>
            <pc:docMk/>
            <pc:sldMk cId="67201898" sldId="2051"/>
            <ac:picMk id="6" creationId="{0E97F5A4-EED7-4EEE-BFCD-4D8A38C96061}"/>
          </ac:picMkLst>
        </pc:picChg>
        <pc:picChg chg="add del mod">
          <ac:chgData name="Chris Hoard" userId="3a499a2c-4269-4493-8488-7387c38d91d7" providerId="ADAL" clId="{BCD6BB3E-5D88-4B81-A135-7D7D382872DC}" dt="2020-01-12T14:47:10.592" v="209" actId="478"/>
          <ac:picMkLst>
            <pc:docMk/>
            <pc:sldMk cId="67201898" sldId="2051"/>
            <ac:picMk id="7" creationId="{FD19C1A0-EFC9-4DA0-B6F1-EC2B0323FD56}"/>
          </ac:picMkLst>
        </pc:picChg>
        <pc:picChg chg="del">
          <ac:chgData name="Chris Hoard" userId="3a499a2c-4269-4493-8488-7387c38d91d7" providerId="ADAL" clId="{BCD6BB3E-5D88-4B81-A135-7D7D382872DC}" dt="2020-01-12T14:48:14.438" v="214" actId="478"/>
          <ac:picMkLst>
            <pc:docMk/>
            <pc:sldMk cId="67201898" sldId="2051"/>
            <ac:picMk id="9" creationId="{09BA9E7C-5D14-4C75-A850-B5D134A870BD}"/>
          </ac:picMkLst>
        </pc:picChg>
        <pc:picChg chg="del">
          <ac:chgData name="Chris Hoard" userId="3a499a2c-4269-4493-8488-7387c38d91d7" providerId="ADAL" clId="{BCD6BB3E-5D88-4B81-A135-7D7D382872DC}" dt="2020-01-12T14:46:47.896" v="202" actId="478"/>
          <ac:picMkLst>
            <pc:docMk/>
            <pc:sldMk cId="67201898" sldId="2051"/>
            <ac:picMk id="17" creationId="{54C5EB83-458C-4F2A-9458-3BE0A40EC368}"/>
          </ac:picMkLst>
        </pc:picChg>
        <pc:picChg chg="add mod">
          <ac:chgData name="Chris Hoard" userId="3a499a2c-4269-4493-8488-7387c38d91d7" providerId="ADAL" clId="{BCD6BB3E-5D88-4B81-A135-7D7D382872DC}" dt="2020-01-12T14:47:32.226" v="212" actId="207"/>
          <ac:picMkLst>
            <pc:docMk/>
            <pc:sldMk cId="67201898" sldId="2051"/>
            <ac:picMk id="18" creationId="{B65007CF-9484-4437-ACE5-9E2FC461D709}"/>
          </ac:picMkLst>
        </pc:picChg>
        <pc:picChg chg="add mod">
          <ac:chgData name="Chris Hoard" userId="3a499a2c-4269-4493-8488-7387c38d91d7" providerId="ADAL" clId="{BCD6BB3E-5D88-4B81-A135-7D7D382872DC}" dt="2020-01-12T14:48:39.197" v="216" actId="1076"/>
          <ac:picMkLst>
            <pc:docMk/>
            <pc:sldMk cId="67201898" sldId="2051"/>
            <ac:picMk id="20" creationId="{E6DD58E2-C588-4297-83DC-261FE017A012}"/>
          </ac:picMkLst>
        </pc:picChg>
        <pc:picChg chg="add mod">
          <ac:chgData name="Chris Hoard" userId="3a499a2c-4269-4493-8488-7387c38d91d7" providerId="ADAL" clId="{BCD6BB3E-5D88-4B81-A135-7D7D382872DC}" dt="2020-01-12T14:49:13.009" v="220" actId="1076"/>
          <ac:picMkLst>
            <pc:docMk/>
            <pc:sldMk cId="67201898" sldId="2051"/>
            <ac:picMk id="22" creationId="{081298C9-CC5F-4C97-A16C-8F047F2BF89C}"/>
          </ac:picMkLst>
        </pc:picChg>
      </pc:sldChg>
      <pc:sldChg chg="addSp delSp modSp add del ord">
        <pc:chgData name="Chris Hoard" userId="3a499a2c-4269-4493-8488-7387c38d91d7" providerId="ADAL" clId="{BCD6BB3E-5D88-4B81-A135-7D7D382872DC}" dt="2020-01-12T15:37:22.143" v="1094"/>
        <pc:sldMkLst>
          <pc:docMk/>
          <pc:sldMk cId="124010055" sldId="2052"/>
        </pc:sldMkLst>
        <pc:spChg chg="mod">
          <ac:chgData name="Chris Hoard" userId="3a499a2c-4269-4493-8488-7387c38d91d7" providerId="ADAL" clId="{BCD6BB3E-5D88-4B81-A135-7D7D382872DC}" dt="2020-01-12T15:06:29.160" v="484" actId="20577"/>
          <ac:spMkLst>
            <pc:docMk/>
            <pc:sldMk cId="124010055" sldId="2052"/>
            <ac:spMk id="2" creationId="{9AB2569C-949A-44EF-B378-9CBEE9305558}"/>
          </ac:spMkLst>
        </pc:spChg>
        <pc:spChg chg="mod">
          <ac:chgData name="Chris Hoard" userId="3a499a2c-4269-4493-8488-7387c38d91d7" providerId="ADAL" clId="{BCD6BB3E-5D88-4B81-A135-7D7D382872DC}" dt="2020-01-12T15:05:35.942" v="464" actId="20577"/>
          <ac:spMkLst>
            <pc:docMk/>
            <pc:sldMk cId="124010055" sldId="2052"/>
            <ac:spMk id="5" creationId="{D30F186C-F7DD-4FC7-A2AA-155A7B1F8E3E}"/>
          </ac:spMkLst>
        </pc:spChg>
        <pc:spChg chg="add del">
          <ac:chgData name="Chris Hoard" userId="3a499a2c-4269-4493-8488-7387c38d91d7" providerId="ADAL" clId="{BCD6BB3E-5D88-4B81-A135-7D7D382872DC}" dt="2020-01-12T15:04:53.787" v="438" actId="478"/>
          <ac:spMkLst>
            <pc:docMk/>
            <pc:sldMk cId="124010055" sldId="2052"/>
            <ac:spMk id="17" creationId="{B5A98875-F8EB-4DF1-BC92-C970AB69EE6F}"/>
          </ac:spMkLst>
        </pc:spChg>
        <pc:spChg chg="del">
          <ac:chgData name="Chris Hoard" userId="3a499a2c-4269-4493-8488-7387c38d91d7" providerId="ADAL" clId="{BCD6BB3E-5D88-4B81-A135-7D7D382872DC}" dt="2020-01-12T15:05:53.187" v="465" actId="478"/>
          <ac:spMkLst>
            <pc:docMk/>
            <pc:sldMk cId="124010055" sldId="2052"/>
            <ac:spMk id="19" creationId="{53C7328B-692E-408D-ADA1-AF15B93D1165}"/>
          </ac:spMkLst>
        </pc:spChg>
        <pc:spChg chg="add mod">
          <ac:chgData name="Chris Hoard" userId="3a499a2c-4269-4493-8488-7387c38d91d7" providerId="ADAL" clId="{BCD6BB3E-5D88-4B81-A135-7D7D382872DC}" dt="2020-01-12T15:05:13.177" v="440" actId="1076"/>
          <ac:spMkLst>
            <pc:docMk/>
            <pc:sldMk cId="124010055" sldId="2052"/>
            <ac:spMk id="21" creationId="{49F7B188-2C94-413D-BB81-B63385D203C1}"/>
          </ac:spMkLst>
        </pc:spChg>
        <pc:spChg chg="add mod">
          <ac:chgData name="Chris Hoard" userId="3a499a2c-4269-4493-8488-7387c38d91d7" providerId="ADAL" clId="{BCD6BB3E-5D88-4B81-A135-7D7D382872DC}" dt="2020-01-12T15:05:59.918" v="467" actId="1076"/>
          <ac:spMkLst>
            <pc:docMk/>
            <pc:sldMk cId="124010055" sldId="2052"/>
            <ac:spMk id="22" creationId="{6A7F797B-2CA7-47CE-BF46-082969195BF7}"/>
          </ac:spMkLst>
        </pc:spChg>
        <pc:picChg chg="add del">
          <ac:chgData name="Chris Hoard" userId="3a499a2c-4269-4493-8488-7387c38d91d7" providerId="ADAL" clId="{BCD6BB3E-5D88-4B81-A135-7D7D382872DC}" dt="2020-01-12T15:04:47.075" v="435" actId="478"/>
          <ac:picMkLst>
            <pc:docMk/>
            <pc:sldMk cId="124010055" sldId="2052"/>
            <ac:picMk id="15" creationId="{E3B8D8B7-DC27-4829-9444-09A1644F33B8}"/>
          </ac:picMkLst>
        </pc:picChg>
        <pc:picChg chg="add del">
          <ac:chgData name="Chris Hoard" userId="3a499a2c-4269-4493-8488-7387c38d91d7" providerId="ADAL" clId="{BCD6BB3E-5D88-4B81-A135-7D7D382872DC}" dt="2020-01-12T15:06:14.318" v="468" actId="478"/>
          <ac:picMkLst>
            <pc:docMk/>
            <pc:sldMk cId="124010055" sldId="2052"/>
            <ac:picMk id="16" creationId="{925EB911-9B70-4C77-9537-3543103830E5}"/>
          </ac:picMkLst>
        </pc:picChg>
        <pc:picChg chg="add mod">
          <ac:chgData name="Chris Hoard" userId="3a499a2c-4269-4493-8488-7387c38d91d7" providerId="ADAL" clId="{BCD6BB3E-5D88-4B81-A135-7D7D382872DC}" dt="2020-01-12T15:04:51.014" v="437" actId="1076"/>
          <ac:picMkLst>
            <pc:docMk/>
            <pc:sldMk cId="124010055" sldId="2052"/>
            <ac:picMk id="20" creationId="{9F7CDA52-87F2-41C1-BAF5-3FD8CD06F151}"/>
          </ac:picMkLst>
        </pc:picChg>
        <pc:picChg chg="add mod">
          <ac:chgData name="Chris Hoard" userId="3a499a2c-4269-4493-8488-7387c38d91d7" providerId="ADAL" clId="{BCD6BB3E-5D88-4B81-A135-7D7D382872DC}" dt="2020-01-12T15:06:19.992" v="470" actId="1076"/>
          <ac:picMkLst>
            <pc:docMk/>
            <pc:sldMk cId="124010055" sldId="2052"/>
            <ac:picMk id="23" creationId="{2896EF4F-A1C0-44CA-91DD-25B4E9B08650}"/>
          </ac:picMkLst>
        </pc:picChg>
      </pc:sldChg>
      <pc:sldChg chg="del">
        <pc:chgData name="Chris Hoard" userId="3a499a2c-4269-4493-8488-7387c38d91d7" providerId="ADAL" clId="{BCD6BB3E-5D88-4B81-A135-7D7D382872DC}" dt="2020-01-12T14:57:03.176" v="318" actId="47"/>
        <pc:sldMkLst>
          <pc:docMk/>
          <pc:sldMk cId="3189247698" sldId="2053"/>
        </pc:sldMkLst>
      </pc:sldChg>
      <pc:sldChg chg="add del">
        <pc:chgData name="Chris Hoard" userId="3a499a2c-4269-4493-8488-7387c38d91d7" providerId="ADAL" clId="{BCD6BB3E-5D88-4B81-A135-7D7D382872DC}" dt="2020-01-12T14:54:27.493" v="284" actId="47"/>
        <pc:sldMkLst>
          <pc:docMk/>
          <pc:sldMk cId="3084207473" sldId="2055"/>
        </pc:sldMkLst>
      </pc:sldChg>
      <pc:sldChg chg="add del">
        <pc:chgData name="Chris Hoard" userId="3a499a2c-4269-4493-8488-7387c38d91d7" providerId="ADAL" clId="{BCD6BB3E-5D88-4B81-A135-7D7D382872DC}" dt="2020-01-12T14:44:24.656" v="150" actId="47"/>
        <pc:sldMkLst>
          <pc:docMk/>
          <pc:sldMk cId="2142310760" sldId="2056"/>
        </pc:sldMkLst>
      </pc:sldChg>
      <pc:sldChg chg="modSp add del">
        <pc:chgData name="Chris Hoard" userId="3a499a2c-4269-4493-8488-7387c38d91d7" providerId="ADAL" clId="{BCD6BB3E-5D88-4B81-A135-7D7D382872DC}" dt="2020-01-12T14:57:11.848" v="322" actId="47"/>
        <pc:sldMkLst>
          <pc:docMk/>
          <pc:sldMk cId="3511909926" sldId="2056"/>
        </pc:sldMkLst>
        <pc:spChg chg="mod">
          <ac:chgData name="Chris Hoard" userId="3a499a2c-4269-4493-8488-7387c38d91d7" providerId="ADAL" clId="{BCD6BB3E-5D88-4B81-A135-7D7D382872DC}" dt="2020-01-12T14:54:35.269" v="305" actId="20577"/>
          <ac:spMkLst>
            <pc:docMk/>
            <pc:sldMk cId="3511909926" sldId="2056"/>
            <ac:spMk id="2" creationId="{9AB2569C-949A-44EF-B378-9CBEE9305558}"/>
          </ac:spMkLst>
        </pc:spChg>
        <pc:spChg chg="mod">
          <ac:chgData name="Chris Hoard" userId="3a499a2c-4269-4493-8488-7387c38d91d7" providerId="ADAL" clId="{BCD6BB3E-5D88-4B81-A135-7D7D382872DC}" dt="2020-01-12T14:54:41.544" v="311" actId="20577"/>
          <ac:spMkLst>
            <pc:docMk/>
            <pc:sldMk cId="3511909926" sldId="2056"/>
            <ac:spMk id="3" creationId="{92E34085-51ED-4E60-878D-925C699840A0}"/>
          </ac:spMkLst>
        </pc:spChg>
      </pc:sldChg>
      <pc:sldChg chg="addSp delSp modSp add">
        <pc:chgData name="Chris Hoard" userId="3a499a2c-4269-4493-8488-7387c38d91d7" providerId="ADAL" clId="{BCD6BB3E-5D88-4B81-A135-7D7D382872DC}" dt="2020-01-12T15:15:57.078" v="523" actId="478"/>
        <pc:sldMkLst>
          <pc:docMk/>
          <pc:sldMk cId="1225225024" sldId="2057"/>
        </pc:sldMkLst>
        <pc:spChg chg="mod">
          <ac:chgData name="Chris Hoard" userId="3a499a2c-4269-4493-8488-7387c38d91d7" providerId="ADAL" clId="{BCD6BB3E-5D88-4B81-A135-7D7D382872DC}" dt="2020-01-12T14:57:38.143" v="343" actId="20577"/>
          <ac:spMkLst>
            <pc:docMk/>
            <pc:sldMk cId="1225225024" sldId="2057"/>
            <ac:spMk id="2" creationId="{9AB2569C-949A-44EF-B378-9CBEE9305558}"/>
          </ac:spMkLst>
        </pc:spChg>
        <pc:spChg chg="mod">
          <ac:chgData name="Chris Hoard" userId="3a499a2c-4269-4493-8488-7387c38d91d7" providerId="ADAL" clId="{BCD6BB3E-5D88-4B81-A135-7D7D382872DC}" dt="2020-01-12T15:10:55.901" v="519" actId="207"/>
          <ac:spMkLst>
            <pc:docMk/>
            <pc:sldMk cId="1225225024" sldId="2057"/>
            <ac:spMk id="3" creationId="{13DCCF20-3E1C-48D3-9AA5-9650387449F3}"/>
          </ac:spMkLst>
        </pc:spChg>
        <pc:spChg chg="mod">
          <ac:chgData name="Chris Hoard" userId="3a499a2c-4269-4493-8488-7387c38d91d7" providerId="ADAL" clId="{BCD6BB3E-5D88-4B81-A135-7D7D382872DC}" dt="2020-01-12T15:00:26.132" v="383" actId="1076"/>
          <ac:spMkLst>
            <pc:docMk/>
            <pc:sldMk cId="1225225024" sldId="2057"/>
            <ac:spMk id="4" creationId="{8A3FB790-380A-4A17-9AED-9FBE3EB6C362}"/>
          </ac:spMkLst>
        </pc:spChg>
        <pc:spChg chg="del">
          <ac:chgData name="Chris Hoard" userId="3a499a2c-4269-4493-8488-7387c38d91d7" providerId="ADAL" clId="{BCD6BB3E-5D88-4B81-A135-7D7D382872DC}" dt="2020-01-12T15:00:41.727" v="386" actId="478"/>
          <ac:spMkLst>
            <pc:docMk/>
            <pc:sldMk cId="1225225024" sldId="2057"/>
            <ac:spMk id="5" creationId="{A46FBFA1-155B-4998-99C7-D27C62BFFEB7}"/>
          </ac:spMkLst>
        </pc:spChg>
        <pc:spChg chg="del">
          <ac:chgData name="Chris Hoard" userId="3a499a2c-4269-4493-8488-7387c38d91d7" providerId="ADAL" clId="{BCD6BB3E-5D88-4B81-A135-7D7D382872DC}" dt="2020-01-12T15:01:37.172" v="407" actId="478"/>
          <ac:spMkLst>
            <pc:docMk/>
            <pc:sldMk cId="1225225024" sldId="2057"/>
            <ac:spMk id="6" creationId="{35AA71EF-A1BD-4289-8C94-D4A33511B1EA}"/>
          </ac:spMkLst>
        </pc:spChg>
        <pc:spChg chg="add del">
          <ac:chgData name="Chris Hoard" userId="3a499a2c-4269-4493-8488-7387c38d91d7" providerId="ADAL" clId="{BCD6BB3E-5D88-4B81-A135-7D7D382872DC}" dt="2020-01-12T15:06:59.973" v="490" actId="478"/>
          <ac:spMkLst>
            <pc:docMk/>
            <pc:sldMk cId="1225225024" sldId="2057"/>
            <ac:spMk id="7" creationId="{E7C509B2-A809-42CF-AF88-E01500DC8B16}"/>
          </ac:spMkLst>
        </pc:spChg>
        <pc:spChg chg="add del">
          <ac:chgData name="Chris Hoard" userId="3a499a2c-4269-4493-8488-7387c38d91d7" providerId="ADAL" clId="{BCD6BB3E-5D88-4B81-A135-7D7D382872DC}" dt="2020-01-12T15:15:57.078" v="523" actId="478"/>
          <ac:spMkLst>
            <pc:docMk/>
            <pc:sldMk cId="1225225024" sldId="2057"/>
            <ac:spMk id="8" creationId="{CDA05B7D-2E5C-4B07-9184-F3F07E2A5EA1}"/>
          </ac:spMkLst>
        </pc:spChg>
        <pc:spChg chg="mod">
          <ac:chgData name="Chris Hoard" userId="3a499a2c-4269-4493-8488-7387c38d91d7" providerId="ADAL" clId="{BCD6BB3E-5D88-4B81-A135-7D7D382872DC}" dt="2020-01-12T15:00:19.534" v="382" actId="1076"/>
          <ac:spMkLst>
            <pc:docMk/>
            <pc:sldMk cId="1225225024" sldId="2057"/>
            <ac:spMk id="14" creationId="{B92DD863-F293-4F09-A553-8953D0031DB9}"/>
          </ac:spMkLst>
        </pc:spChg>
        <pc:spChg chg="add mod">
          <ac:chgData name="Chris Hoard" userId="3a499a2c-4269-4493-8488-7387c38d91d7" providerId="ADAL" clId="{BCD6BB3E-5D88-4B81-A135-7D7D382872DC}" dt="2020-01-12T15:00:58.430" v="404" actId="1076"/>
          <ac:spMkLst>
            <pc:docMk/>
            <pc:sldMk cId="1225225024" sldId="2057"/>
            <ac:spMk id="15" creationId="{CCA9A811-3614-4AEB-8D98-B221CE022918}"/>
          </ac:spMkLst>
        </pc:spChg>
        <pc:spChg chg="add mod">
          <ac:chgData name="Chris Hoard" userId="3a499a2c-4269-4493-8488-7387c38d91d7" providerId="ADAL" clId="{BCD6BB3E-5D88-4B81-A135-7D7D382872DC}" dt="2020-01-12T15:02:01.141" v="427" actId="1076"/>
          <ac:spMkLst>
            <pc:docMk/>
            <pc:sldMk cId="1225225024" sldId="2057"/>
            <ac:spMk id="16" creationId="{3F3D5ED2-2B07-410B-B4F7-E0632B6CD9A5}"/>
          </ac:spMkLst>
        </pc:spChg>
        <pc:spChg chg="add mod">
          <ac:chgData name="Chris Hoard" userId="3a499a2c-4269-4493-8488-7387c38d91d7" providerId="ADAL" clId="{BCD6BB3E-5D88-4B81-A135-7D7D382872DC}" dt="2020-01-12T15:07:11.357" v="509" actId="20577"/>
          <ac:spMkLst>
            <pc:docMk/>
            <pc:sldMk cId="1225225024" sldId="2057"/>
            <ac:spMk id="17" creationId="{59F0BF24-78A2-4579-9CAA-35E8BEE021CD}"/>
          </ac:spMkLst>
        </pc:spChg>
        <pc:picChg chg="del">
          <ac:chgData name="Chris Hoard" userId="3a499a2c-4269-4493-8488-7387c38d91d7" providerId="ADAL" clId="{BCD6BB3E-5D88-4B81-A135-7D7D382872DC}" dt="2020-01-12T14:58:59.257" v="344" actId="478"/>
          <ac:picMkLst>
            <pc:docMk/>
            <pc:sldMk cId="1225225024" sldId="2057"/>
            <ac:picMk id="9" creationId="{DA23DFE8-F89C-4CF6-8D6F-9F05972320CD}"/>
          </ac:picMkLst>
        </pc:picChg>
        <pc:picChg chg="del">
          <ac:chgData name="Chris Hoard" userId="3a499a2c-4269-4493-8488-7387c38d91d7" providerId="ADAL" clId="{BCD6BB3E-5D88-4B81-A135-7D7D382872DC}" dt="2020-01-12T14:59:00.416" v="345" actId="478"/>
          <ac:picMkLst>
            <pc:docMk/>
            <pc:sldMk cId="1225225024" sldId="2057"/>
            <ac:picMk id="11" creationId="{4E9104B4-D53B-4F1C-B075-31CAC513110E}"/>
          </ac:picMkLst>
        </pc:picChg>
        <pc:picChg chg="del">
          <ac:chgData name="Chris Hoard" userId="3a499a2c-4269-4493-8488-7387c38d91d7" providerId="ADAL" clId="{BCD6BB3E-5D88-4B81-A135-7D7D382872DC}" dt="2020-01-12T14:59:01.562" v="346" actId="478"/>
          <ac:picMkLst>
            <pc:docMk/>
            <pc:sldMk cId="1225225024" sldId="2057"/>
            <ac:picMk id="12" creationId="{09F8325B-9902-4A60-A180-4BA4DA19092C}"/>
          </ac:picMkLst>
        </pc:picChg>
        <pc:picChg chg="del">
          <ac:chgData name="Chris Hoard" userId="3a499a2c-4269-4493-8488-7387c38d91d7" providerId="ADAL" clId="{BCD6BB3E-5D88-4B81-A135-7D7D382872DC}" dt="2020-01-12T14:59:03.054" v="347" actId="478"/>
          <ac:picMkLst>
            <pc:docMk/>
            <pc:sldMk cId="1225225024" sldId="2057"/>
            <ac:picMk id="13" creationId="{A7E33EC4-3214-44D3-A8E4-7E4A7EAC4B20}"/>
          </ac:picMkLst>
        </pc:picChg>
        <pc:picChg chg="add mod">
          <ac:chgData name="Chris Hoard" userId="3a499a2c-4269-4493-8488-7387c38d91d7" providerId="ADAL" clId="{BCD6BB3E-5D88-4B81-A135-7D7D382872DC}" dt="2020-01-12T15:11:23.599" v="520" actId="1076"/>
          <ac:picMkLst>
            <pc:docMk/>
            <pc:sldMk cId="1225225024" sldId="2057"/>
            <ac:picMk id="1026" creationId="{CB346C31-8F61-44F9-A8C9-96D7029B4922}"/>
          </ac:picMkLst>
        </pc:picChg>
      </pc:sldChg>
      <pc:sldChg chg="modSp add setBg">
        <pc:chgData name="Chris Hoard" userId="3a499a2c-4269-4493-8488-7387c38d91d7" providerId="ADAL" clId="{BCD6BB3E-5D88-4B81-A135-7D7D382872DC}" dt="2020-01-12T15:39:28.529" v="1105" actId="20577"/>
        <pc:sldMkLst>
          <pc:docMk/>
          <pc:sldMk cId="299569933" sldId="2058"/>
        </pc:sldMkLst>
        <pc:spChg chg="mod">
          <ac:chgData name="Chris Hoard" userId="3a499a2c-4269-4493-8488-7387c38d91d7" providerId="ADAL" clId="{BCD6BB3E-5D88-4B81-A135-7D7D382872DC}" dt="2020-01-12T15:39:28.529" v="1105" actId="20577"/>
          <ac:spMkLst>
            <pc:docMk/>
            <pc:sldMk cId="299569933" sldId="2058"/>
            <ac:spMk id="4" creationId="{57142998-EA94-4FA2-A6F3-9EB067C25E21}"/>
          </ac:spMkLst>
        </pc:spChg>
        <pc:spChg chg="mod">
          <ac:chgData name="Chris Hoard" userId="3a499a2c-4269-4493-8488-7387c38d91d7" providerId="ADAL" clId="{BCD6BB3E-5D88-4B81-A135-7D7D382872DC}" dt="2020-01-12T15:39:23.949" v="1098" actId="20577"/>
          <ac:spMkLst>
            <pc:docMk/>
            <pc:sldMk cId="299569933" sldId="2058"/>
            <ac:spMk id="5" creationId="{6F88C36C-D184-4AF5-92D2-A0DBD6B7A82C}"/>
          </ac:spMkLst>
        </pc:spChg>
      </pc:sldChg>
      <pc:sldChg chg="add del">
        <pc:chgData name="Chris Hoard" userId="3a499a2c-4269-4493-8488-7387c38d91d7" providerId="ADAL" clId="{BCD6BB3E-5D88-4B81-A135-7D7D382872DC}" dt="2020-01-12T15:37:44.350" v="1095" actId="47"/>
        <pc:sldMkLst>
          <pc:docMk/>
          <pc:sldMk cId="4104839352" sldId="2058"/>
        </pc:sldMkLst>
      </pc:sldChg>
      <pc:sldChg chg="delSp modSp add">
        <pc:chgData name="Chris Hoard" userId="3a499a2c-4269-4493-8488-7387c38d91d7" providerId="ADAL" clId="{BCD6BB3E-5D88-4B81-A135-7D7D382872DC}" dt="2020-01-12T15:52:36.664" v="1123" actId="20577"/>
        <pc:sldMkLst>
          <pc:docMk/>
          <pc:sldMk cId="3238071882" sldId="2059"/>
        </pc:sldMkLst>
        <pc:spChg chg="mod">
          <ac:chgData name="Chris Hoard" userId="3a499a2c-4269-4493-8488-7387c38d91d7" providerId="ADAL" clId="{BCD6BB3E-5D88-4B81-A135-7D7D382872DC}" dt="2020-01-12T15:52:36.664" v="1123" actId="20577"/>
          <ac:spMkLst>
            <pc:docMk/>
            <pc:sldMk cId="3238071882" sldId="2059"/>
            <ac:spMk id="2" creationId="{9AB2569C-949A-44EF-B378-9CBEE9305558}"/>
          </ac:spMkLst>
        </pc:spChg>
        <pc:spChg chg="del">
          <ac:chgData name="Chris Hoard" userId="3a499a2c-4269-4493-8488-7387c38d91d7" providerId="ADAL" clId="{BCD6BB3E-5D88-4B81-A135-7D7D382872DC}" dt="2020-01-12T15:51:37.292" v="1110" actId="478"/>
          <ac:spMkLst>
            <pc:docMk/>
            <pc:sldMk cId="3238071882" sldId="2059"/>
            <ac:spMk id="3" creationId="{314F9542-2480-4FCC-B881-762F0ED2A6CD}"/>
          </ac:spMkLst>
        </pc:spChg>
        <pc:spChg chg="del">
          <ac:chgData name="Chris Hoard" userId="3a499a2c-4269-4493-8488-7387c38d91d7" providerId="ADAL" clId="{BCD6BB3E-5D88-4B81-A135-7D7D382872DC}" dt="2020-01-12T15:51:49.435" v="1116" actId="478"/>
          <ac:spMkLst>
            <pc:docMk/>
            <pc:sldMk cId="3238071882" sldId="2059"/>
            <ac:spMk id="4" creationId="{C9D4C354-5626-446E-BB3D-9554A21AF172}"/>
          </ac:spMkLst>
        </pc:spChg>
        <pc:spChg chg="del">
          <ac:chgData name="Chris Hoard" userId="3a499a2c-4269-4493-8488-7387c38d91d7" providerId="ADAL" clId="{BCD6BB3E-5D88-4B81-A135-7D7D382872DC}" dt="2020-01-12T15:52:08.038" v="1122" actId="478"/>
          <ac:spMkLst>
            <pc:docMk/>
            <pc:sldMk cId="3238071882" sldId="2059"/>
            <ac:spMk id="5" creationId="{FF41B17B-A288-4BC8-95C7-44144FD5CDE4}"/>
          </ac:spMkLst>
        </pc:spChg>
        <pc:spChg chg="del">
          <ac:chgData name="Chris Hoard" userId="3a499a2c-4269-4493-8488-7387c38d91d7" providerId="ADAL" clId="{BCD6BB3E-5D88-4B81-A135-7D7D382872DC}" dt="2020-01-12T15:51:36.193" v="1109" actId="478"/>
          <ac:spMkLst>
            <pc:docMk/>
            <pc:sldMk cId="3238071882" sldId="2059"/>
            <ac:spMk id="6" creationId="{637A36D7-1217-4DB0-BDBC-4FA912B0945C}"/>
          </ac:spMkLst>
        </pc:spChg>
        <pc:spChg chg="del">
          <ac:chgData name="Chris Hoard" userId="3a499a2c-4269-4493-8488-7387c38d91d7" providerId="ADAL" clId="{BCD6BB3E-5D88-4B81-A135-7D7D382872DC}" dt="2020-01-12T15:51:41.132" v="1112" actId="478"/>
          <ac:spMkLst>
            <pc:docMk/>
            <pc:sldMk cId="3238071882" sldId="2059"/>
            <ac:spMk id="7" creationId="{E7792FFC-A330-4190-A8A5-78851395D524}"/>
          </ac:spMkLst>
        </pc:spChg>
        <pc:spChg chg="del">
          <ac:chgData name="Chris Hoard" userId="3a499a2c-4269-4493-8488-7387c38d91d7" providerId="ADAL" clId="{BCD6BB3E-5D88-4B81-A135-7D7D382872DC}" dt="2020-01-12T15:51:44.601" v="1113" actId="478"/>
          <ac:spMkLst>
            <pc:docMk/>
            <pc:sldMk cId="3238071882" sldId="2059"/>
            <ac:spMk id="10" creationId="{12B34CE3-B16A-42CE-930F-06CF27FEB1C5}"/>
          </ac:spMkLst>
        </pc:spChg>
        <pc:spChg chg="del">
          <ac:chgData name="Chris Hoard" userId="3a499a2c-4269-4493-8488-7387c38d91d7" providerId="ADAL" clId="{BCD6BB3E-5D88-4B81-A135-7D7D382872DC}" dt="2020-01-12T15:51:48.454" v="1115" actId="478"/>
          <ac:spMkLst>
            <pc:docMk/>
            <pc:sldMk cId="3238071882" sldId="2059"/>
            <ac:spMk id="12" creationId="{1B2441D4-654E-43E2-BBDA-0C3733798523}"/>
          </ac:spMkLst>
        </pc:spChg>
        <pc:spChg chg="del">
          <ac:chgData name="Chris Hoard" userId="3a499a2c-4269-4493-8488-7387c38d91d7" providerId="ADAL" clId="{BCD6BB3E-5D88-4B81-A135-7D7D382872DC}" dt="2020-01-12T15:52:05.912" v="1121" actId="478"/>
          <ac:spMkLst>
            <pc:docMk/>
            <pc:sldMk cId="3238071882" sldId="2059"/>
            <ac:spMk id="13" creationId="{E2377932-0942-4C81-A8AF-54C1B8611F42}"/>
          </ac:spMkLst>
        </pc:spChg>
        <pc:spChg chg="del">
          <ac:chgData name="Chris Hoard" userId="3a499a2c-4269-4493-8488-7387c38d91d7" providerId="ADAL" clId="{BCD6BB3E-5D88-4B81-A135-7D7D382872DC}" dt="2020-01-12T15:51:46.545" v="1114" actId="478"/>
          <ac:spMkLst>
            <pc:docMk/>
            <pc:sldMk cId="3238071882" sldId="2059"/>
            <ac:spMk id="14" creationId="{D1BD4F2E-9CF6-41CC-99DE-A8043B117CF0}"/>
          </ac:spMkLst>
        </pc:spChg>
        <pc:spChg chg="del">
          <ac:chgData name="Chris Hoard" userId="3a499a2c-4269-4493-8488-7387c38d91d7" providerId="ADAL" clId="{BCD6BB3E-5D88-4B81-A135-7D7D382872DC}" dt="2020-01-12T15:51:53.472" v="1118" actId="478"/>
          <ac:spMkLst>
            <pc:docMk/>
            <pc:sldMk cId="3238071882" sldId="2059"/>
            <ac:spMk id="15" creationId="{D2195A65-AFFB-4738-9BBB-19F70B3D699A}"/>
          </ac:spMkLst>
        </pc:spChg>
        <pc:spChg chg="del">
          <ac:chgData name="Chris Hoard" userId="3a499a2c-4269-4493-8488-7387c38d91d7" providerId="ADAL" clId="{BCD6BB3E-5D88-4B81-A135-7D7D382872DC}" dt="2020-01-12T15:51:56.953" v="1120" actId="478"/>
          <ac:spMkLst>
            <pc:docMk/>
            <pc:sldMk cId="3238071882" sldId="2059"/>
            <ac:spMk id="16" creationId="{95BF2BAC-64E8-4868-8C5D-F80D0A207AD2}"/>
          </ac:spMkLst>
        </pc:spChg>
        <pc:picChg chg="del">
          <ac:chgData name="Chris Hoard" userId="3a499a2c-4269-4493-8488-7387c38d91d7" providerId="ADAL" clId="{BCD6BB3E-5D88-4B81-A135-7D7D382872DC}" dt="2020-01-12T15:51:39.042" v="1111" actId="478"/>
          <ac:picMkLst>
            <pc:docMk/>
            <pc:sldMk cId="3238071882" sldId="2059"/>
            <ac:picMk id="17" creationId="{EAEAA6D0-082D-42B6-9F82-CEDFE3DB62AA}"/>
          </ac:picMkLst>
        </pc:picChg>
        <pc:picChg chg="del">
          <ac:chgData name="Chris Hoard" userId="3a499a2c-4269-4493-8488-7387c38d91d7" providerId="ADAL" clId="{BCD6BB3E-5D88-4B81-A135-7D7D382872DC}" dt="2020-01-12T15:51:50.821" v="1117" actId="478"/>
          <ac:picMkLst>
            <pc:docMk/>
            <pc:sldMk cId="3238071882" sldId="2059"/>
            <ac:picMk id="19" creationId="{0AFACD8F-80C0-4C4D-873B-8C8B04C68B97}"/>
          </ac:picMkLst>
        </pc:picChg>
        <pc:picChg chg="del">
          <ac:chgData name="Chris Hoard" userId="3a499a2c-4269-4493-8488-7387c38d91d7" providerId="ADAL" clId="{BCD6BB3E-5D88-4B81-A135-7D7D382872DC}" dt="2020-01-12T15:51:54.723" v="1119" actId="478"/>
          <ac:picMkLst>
            <pc:docMk/>
            <pc:sldMk cId="3238071882" sldId="2059"/>
            <ac:picMk id="23" creationId="{9EFD2B42-271C-4D77-BB81-FDD77DCE1BC7}"/>
          </ac:picMkLst>
        </pc:picChg>
      </pc:sldChg>
      <pc:sldMasterChg chg="del delSldLayout">
        <pc:chgData name="Chris Hoard" userId="3a499a2c-4269-4493-8488-7387c38d91d7" providerId="ADAL" clId="{BCD6BB3E-5D88-4B81-A135-7D7D382872DC}" dt="2020-01-12T14:42:22.845" v="0" actId="47"/>
        <pc:sldMasterMkLst>
          <pc:docMk/>
          <pc:sldMasterMk cId="1613580637" sldId="2147483648"/>
        </pc:sldMasterMkLst>
        <pc:sldLayoutChg chg="del">
          <pc:chgData name="Chris Hoard" userId="3a499a2c-4269-4493-8488-7387c38d91d7" providerId="ADAL" clId="{BCD6BB3E-5D88-4B81-A135-7D7D382872DC}" dt="2020-01-12T14:42:22.845" v="0" actId="47"/>
          <pc:sldLayoutMkLst>
            <pc:docMk/>
            <pc:sldMasterMk cId="1613580637" sldId="2147483648"/>
            <pc:sldLayoutMk cId="3352806090" sldId="2147483649"/>
          </pc:sldLayoutMkLst>
        </pc:sldLayoutChg>
        <pc:sldLayoutChg chg="del">
          <pc:chgData name="Chris Hoard" userId="3a499a2c-4269-4493-8488-7387c38d91d7" providerId="ADAL" clId="{BCD6BB3E-5D88-4B81-A135-7D7D382872DC}" dt="2020-01-12T14:42:22.845" v="0" actId="47"/>
          <pc:sldLayoutMkLst>
            <pc:docMk/>
            <pc:sldMasterMk cId="1613580637" sldId="2147483648"/>
            <pc:sldLayoutMk cId="3318875934" sldId="2147483650"/>
          </pc:sldLayoutMkLst>
        </pc:sldLayoutChg>
        <pc:sldLayoutChg chg="del">
          <pc:chgData name="Chris Hoard" userId="3a499a2c-4269-4493-8488-7387c38d91d7" providerId="ADAL" clId="{BCD6BB3E-5D88-4B81-A135-7D7D382872DC}" dt="2020-01-12T14:42:22.845" v="0" actId="47"/>
          <pc:sldLayoutMkLst>
            <pc:docMk/>
            <pc:sldMasterMk cId="1613580637" sldId="2147483648"/>
            <pc:sldLayoutMk cId="1407374468" sldId="2147483651"/>
          </pc:sldLayoutMkLst>
        </pc:sldLayoutChg>
        <pc:sldLayoutChg chg="del">
          <pc:chgData name="Chris Hoard" userId="3a499a2c-4269-4493-8488-7387c38d91d7" providerId="ADAL" clId="{BCD6BB3E-5D88-4B81-A135-7D7D382872DC}" dt="2020-01-12T14:42:22.845" v="0" actId="47"/>
          <pc:sldLayoutMkLst>
            <pc:docMk/>
            <pc:sldMasterMk cId="1613580637" sldId="2147483648"/>
            <pc:sldLayoutMk cId="568951680" sldId="2147483652"/>
          </pc:sldLayoutMkLst>
        </pc:sldLayoutChg>
        <pc:sldLayoutChg chg="del">
          <pc:chgData name="Chris Hoard" userId="3a499a2c-4269-4493-8488-7387c38d91d7" providerId="ADAL" clId="{BCD6BB3E-5D88-4B81-A135-7D7D382872DC}" dt="2020-01-12T14:42:22.845" v="0" actId="47"/>
          <pc:sldLayoutMkLst>
            <pc:docMk/>
            <pc:sldMasterMk cId="1613580637" sldId="2147483648"/>
            <pc:sldLayoutMk cId="2172041521" sldId="2147483653"/>
          </pc:sldLayoutMkLst>
        </pc:sldLayoutChg>
        <pc:sldLayoutChg chg="del">
          <pc:chgData name="Chris Hoard" userId="3a499a2c-4269-4493-8488-7387c38d91d7" providerId="ADAL" clId="{BCD6BB3E-5D88-4B81-A135-7D7D382872DC}" dt="2020-01-12T14:42:22.845" v="0" actId="47"/>
          <pc:sldLayoutMkLst>
            <pc:docMk/>
            <pc:sldMasterMk cId="1613580637" sldId="2147483648"/>
            <pc:sldLayoutMk cId="2771474239" sldId="2147483654"/>
          </pc:sldLayoutMkLst>
        </pc:sldLayoutChg>
        <pc:sldLayoutChg chg="del">
          <pc:chgData name="Chris Hoard" userId="3a499a2c-4269-4493-8488-7387c38d91d7" providerId="ADAL" clId="{BCD6BB3E-5D88-4B81-A135-7D7D382872DC}" dt="2020-01-12T14:42:22.845" v="0" actId="47"/>
          <pc:sldLayoutMkLst>
            <pc:docMk/>
            <pc:sldMasterMk cId="1613580637" sldId="2147483648"/>
            <pc:sldLayoutMk cId="2326144709" sldId="2147483655"/>
          </pc:sldLayoutMkLst>
        </pc:sldLayoutChg>
        <pc:sldLayoutChg chg="del">
          <pc:chgData name="Chris Hoard" userId="3a499a2c-4269-4493-8488-7387c38d91d7" providerId="ADAL" clId="{BCD6BB3E-5D88-4B81-A135-7D7D382872DC}" dt="2020-01-12T14:42:22.845" v="0" actId="47"/>
          <pc:sldLayoutMkLst>
            <pc:docMk/>
            <pc:sldMasterMk cId="1613580637" sldId="2147483648"/>
            <pc:sldLayoutMk cId="4174271091" sldId="2147483656"/>
          </pc:sldLayoutMkLst>
        </pc:sldLayoutChg>
        <pc:sldLayoutChg chg="del">
          <pc:chgData name="Chris Hoard" userId="3a499a2c-4269-4493-8488-7387c38d91d7" providerId="ADAL" clId="{BCD6BB3E-5D88-4B81-A135-7D7D382872DC}" dt="2020-01-12T14:42:22.845" v="0" actId="47"/>
          <pc:sldLayoutMkLst>
            <pc:docMk/>
            <pc:sldMasterMk cId="1613580637" sldId="2147483648"/>
            <pc:sldLayoutMk cId="1039220105" sldId="2147483657"/>
          </pc:sldLayoutMkLst>
        </pc:sldLayoutChg>
        <pc:sldLayoutChg chg="del">
          <pc:chgData name="Chris Hoard" userId="3a499a2c-4269-4493-8488-7387c38d91d7" providerId="ADAL" clId="{BCD6BB3E-5D88-4B81-A135-7D7D382872DC}" dt="2020-01-12T14:42:22.845" v="0" actId="47"/>
          <pc:sldLayoutMkLst>
            <pc:docMk/>
            <pc:sldMasterMk cId="1613580637" sldId="2147483648"/>
            <pc:sldLayoutMk cId="3709627529" sldId="2147483658"/>
          </pc:sldLayoutMkLst>
        </pc:sldLayoutChg>
        <pc:sldLayoutChg chg="del">
          <pc:chgData name="Chris Hoard" userId="3a499a2c-4269-4493-8488-7387c38d91d7" providerId="ADAL" clId="{BCD6BB3E-5D88-4B81-A135-7D7D382872DC}" dt="2020-01-12T14:42:22.845" v="0" actId="47"/>
          <pc:sldLayoutMkLst>
            <pc:docMk/>
            <pc:sldMasterMk cId="1613580637" sldId="2147483648"/>
            <pc:sldLayoutMk cId="4091728577" sldId="2147483659"/>
          </pc:sldLayoutMkLst>
        </pc:sldLayoutChg>
        <pc:sldLayoutChg chg="del">
          <pc:chgData name="Chris Hoard" userId="3a499a2c-4269-4493-8488-7387c38d91d7" providerId="ADAL" clId="{BCD6BB3E-5D88-4B81-A135-7D7D382872DC}" dt="2020-01-12T14:42:22.845" v="0" actId="47"/>
          <pc:sldLayoutMkLst>
            <pc:docMk/>
            <pc:sldMasterMk cId="1613580637" sldId="2147483648"/>
            <pc:sldLayoutMk cId="505096237" sldId="2147483660"/>
          </pc:sldLayoutMkLst>
        </pc:sldLayoutChg>
      </pc:sldMasterChg>
    </pc:docChg>
  </pc:docChgLst>
  <pc:docChgLst>
    <pc:chgData name="Chris Hoard" userId="3a499a2c-4269-4493-8488-7387c38d91d7" providerId="ADAL" clId="{650583B2-6FBC-4B75-AE2F-33CAA3D9C9DF}"/>
    <pc:docChg chg="addSld modSld">
      <pc:chgData name="Chris Hoard" userId="3a499a2c-4269-4493-8488-7387c38d91d7" providerId="ADAL" clId="{650583B2-6FBC-4B75-AE2F-33CAA3D9C9DF}" dt="2020-01-13T01:10:43.134" v="23"/>
      <pc:docMkLst>
        <pc:docMk/>
      </pc:docMkLst>
      <pc:sldChg chg="addSp">
        <pc:chgData name="Chris Hoard" userId="3a499a2c-4269-4493-8488-7387c38d91d7" providerId="ADAL" clId="{650583B2-6FBC-4B75-AE2F-33CAA3D9C9DF}" dt="2020-01-13T00:16:34.570" v="4"/>
        <pc:sldMkLst>
          <pc:docMk/>
          <pc:sldMk cId="299569933" sldId="2058"/>
        </pc:sldMkLst>
        <pc:picChg chg="add">
          <ac:chgData name="Chris Hoard" userId="3a499a2c-4269-4493-8488-7387c38d91d7" providerId="ADAL" clId="{650583B2-6FBC-4B75-AE2F-33CAA3D9C9DF}" dt="2020-01-13T00:16:34.570" v="4"/>
          <ac:picMkLst>
            <pc:docMk/>
            <pc:sldMk cId="299569933" sldId="2058"/>
            <ac:picMk id="6" creationId="{8DE62E20-0510-49E9-8C8B-9733640CD3E1}"/>
          </ac:picMkLst>
        </pc:picChg>
      </pc:sldChg>
      <pc:sldChg chg="addSp modSp">
        <pc:chgData name="Chris Hoard" userId="3a499a2c-4269-4493-8488-7387c38d91d7" providerId="ADAL" clId="{650583B2-6FBC-4B75-AE2F-33CAA3D9C9DF}" dt="2020-01-13T01:10:43.134" v="23"/>
        <pc:sldMkLst>
          <pc:docMk/>
          <pc:sldMk cId="3238071882" sldId="2059"/>
        </pc:sldMkLst>
        <pc:spChg chg="add">
          <ac:chgData name="Chris Hoard" userId="3a499a2c-4269-4493-8488-7387c38d91d7" providerId="ADAL" clId="{650583B2-6FBC-4B75-AE2F-33CAA3D9C9DF}" dt="2020-01-13T01:00:27.879" v="11"/>
          <ac:spMkLst>
            <pc:docMk/>
            <pc:sldMk cId="3238071882" sldId="2059"/>
            <ac:spMk id="3" creationId="{BD384499-81A8-440A-A27E-DF8B6B120D48}"/>
          </ac:spMkLst>
        </pc:spChg>
        <pc:spChg chg="add">
          <ac:chgData name="Chris Hoard" userId="3a499a2c-4269-4493-8488-7387c38d91d7" providerId="ADAL" clId="{650583B2-6FBC-4B75-AE2F-33CAA3D9C9DF}" dt="2020-01-13T01:00:32.125" v="12"/>
          <ac:spMkLst>
            <pc:docMk/>
            <pc:sldMk cId="3238071882" sldId="2059"/>
            <ac:spMk id="4" creationId="{AD2EC576-CDD3-4708-A139-0952FC31E535}"/>
          </ac:spMkLst>
        </pc:spChg>
        <pc:spChg chg="add">
          <ac:chgData name="Chris Hoard" userId="3a499a2c-4269-4493-8488-7387c38d91d7" providerId="ADAL" clId="{650583B2-6FBC-4B75-AE2F-33CAA3D9C9DF}" dt="2020-01-13T01:00:35.648" v="13"/>
          <ac:spMkLst>
            <pc:docMk/>
            <pc:sldMk cId="3238071882" sldId="2059"/>
            <ac:spMk id="5" creationId="{7F9517AE-2E2F-4EB6-86FE-47E2641BD55F}"/>
          </ac:spMkLst>
        </pc:spChg>
        <pc:spChg chg="add">
          <ac:chgData name="Chris Hoard" userId="3a499a2c-4269-4493-8488-7387c38d91d7" providerId="ADAL" clId="{650583B2-6FBC-4B75-AE2F-33CAA3D9C9DF}" dt="2020-01-13T01:00:46.562" v="14"/>
          <ac:spMkLst>
            <pc:docMk/>
            <pc:sldMk cId="3238071882" sldId="2059"/>
            <ac:spMk id="6" creationId="{E5695819-0814-4948-9885-BDCDD9BDF305}"/>
          </ac:spMkLst>
        </pc:spChg>
        <pc:spChg chg="add">
          <ac:chgData name="Chris Hoard" userId="3a499a2c-4269-4493-8488-7387c38d91d7" providerId="ADAL" clId="{650583B2-6FBC-4B75-AE2F-33CAA3D9C9DF}" dt="2020-01-13T01:00:54.372" v="15"/>
          <ac:spMkLst>
            <pc:docMk/>
            <pc:sldMk cId="3238071882" sldId="2059"/>
            <ac:spMk id="7" creationId="{EF32DB7E-96ED-46CC-A4C4-C6EE73C2204F}"/>
          </ac:spMkLst>
        </pc:spChg>
        <pc:spChg chg="add">
          <ac:chgData name="Chris Hoard" userId="3a499a2c-4269-4493-8488-7387c38d91d7" providerId="ADAL" clId="{650583B2-6FBC-4B75-AE2F-33CAA3D9C9DF}" dt="2020-01-13T01:00:58.847" v="16"/>
          <ac:spMkLst>
            <pc:docMk/>
            <pc:sldMk cId="3238071882" sldId="2059"/>
            <ac:spMk id="8" creationId="{78B0EC34-65D9-4300-8DEC-80189E9A5E57}"/>
          </ac:spMkLst>
        </pc:spChg>
        <pc:spChg chg="add">
          <ac:chgData name="Chris Hoard" userId="3a499a2c-4269-4493-8488-7387c38d91d7" providerId="ADAL" clId="{650583B2-6FBC-4B75-AE2F-33CAA3D9C9DF}" dt="2020-01-13T01:04:25.019" v="18"/>
          <ac:spMkLst>
            <pc:docMk/>
            <pc:sldMk cId="3238071882" sldId="2059"/>
            <ac:spMk id="11" creationId="{16C1C4FE-2E3E-47C7-8A2D-E0B7D7147556}"/>
          </ac:spMkLst>
        </pc:spChg>
        <pc:spChg chg="add">
          <ac:chgData name="Chris Hoard" userId="3a499a2c-4269-4493-8488-7387c38d91d7" providerId="ADAL" clId="{650583B2-6FBC-4B75-AE2F-33CAA3D9C9DF}" dt="2020-01-13T01:05:23.420" v="19"/>
          <ac:spMkLst>
            <pc:docMk/>
            <pc:sldMk cId="3238071882" sldId="2059"/>
            <ac:spMk id="12" creationId="{E40824D3-4420-4AB3-8050-61E88AA30330}"/>
          </ac:spMkLst>
        </pc:spChg>
        <pc:spChg chg="add">
          <ac:chgData name="Chris Hoard" userId="3a499a2c-4269-4493-8488-7387c38d91d7" providerId="ADAL" clId="{650583B2-6FBC-4B75-AE2F-33CAA3D9C9DF}" dt="2020-01-13T01:10:43.134" v="23"/>
          <ac:spMkLst>
            <pc:docMk/>
            <pc:sldMk cId="3238071882" sldId="2059"/>
            <ac:spMk id="21" creationId="{80CF678D-4FEF-49CF-943B-2D2851B36586}"/>
          </ac:spMkLst>
        </pc:spChg>
        <pc:picChg chg="add mod">
          <ac:chgData name="Chris Hoard" userId="3a499a2c-4269-4493-8488-7387c38d91d7" providerId="ADAL" clId="{650583B2-6FBC-4B75-AE2F-33CAA3D9C9DF}" dt="2020-01-13T01:04:05.188" v="17" actId="931"/>
          <ac:picMkLst>
            <pc:docMk/>
            <pc:sldMk cId="3238071882" sldId="2059"/>
            <ac:picMk id="10" creationId="{F5D1F057-3647-413E-AE27-B39E28E5E901}"/>
          </ac:picMkLst>
        </pc:picChg>
        <pc:picChg chg="add mod">
          <ac:chgData name="Chris Hoard" userId="3a499a2c-4269-4493-8488-7387c38d91d7" providerId="ADAL" clId="{650583B2-6FBC-4B75-AE2F-33CAA3D9C9DF}" dt="2020-01-13T01:08:39.297" v="20" actId="931"/>
          <ac:picMkLst>
            <pc:docMk/>
            <pc:sldMk cId="3238071882" sldId="2059"/>
            <ac:picMk id="14" creationId="{89A6A227-86CD-4AF0-8FFE-7D43A918447B}"/>
          </ac:picMkLst>
        </pc:picChg>
        <pc:picChg chg="add mod">
          <ac:chgData name="Chris Hoard" userId="3a499a2c-4269-4493-8488-7387c38d91d7" providerId="ADAL" clId="{650583B2-6FBC-4B75-AE2F-33CAA3D9C9DF}" dt="2020-01-13T01:09:13.501" v="21" actId="931"/>
          <ac:picMkLst>
            <pc:docMk/>
            <pc:sldMk cId="3238071882" sldId="2059"/>
            <ac:picMk id="16" creationId="{582773F3-7B42-4A71-A9BB-D2BFFFDEA5A2}"/>
          </ac:picMkLst>
        </pc:picChg>
        <pc:picChg chg="add mod">
          <ac:chgData name="Chris Hoard" userId="3a499a2c-4269-4493-8488-7387c38d91d7" providerId="ADAL" clId="{650583B2-6FBC-4B75-AE2F-33CAA3D9C9DF}" dt="2020-01-13T01:09:13.501" v="21" actId="931"/>
          <ac:picMkLst>
            <pc:docMk/>
            <pc:sldMk cId="3238071882" sldId="2059"/>
            <ac:picMk id="18" creationId="{924E07C3-EE69-49DF-B13E-30D6057A0AE4}"/>
          </ac:picMkLst>
        </pc:picChg>
        <pc:picChg chg="add mod">
          <ac:chgData name="Chris Hoard" userId="3a499a2c-4269-4493-8488-7387c38d91d7" providerId="ADAL" clId="{650583B2-6FBC-4B75-AE2F-33CAA3D9C9DF}" dt="2020-01-13T01:09:25.896" v="22" actId="931"/>
          <ac:picMkLst>
            <pc:docMk/>
            <pc:sldMk cId="3238071882" sldId="2059"/>
            <ac:picMk id="20" creationId="{BDA33B8C-9EFA-488E-A787-3209D5A4BC10}"/>
          </ac:picMkLst>
        </pc:picChg>
      </pc:sldChg>
      <pc:sldChg chg="addSp modSp add setBg">
        <pc:chgData name="Chris Hoard" userId="3a499a2c-4269-4493-8488-7387c38d91d7" providerId="ADAL" clId="{650583B2-6FBC-4B75-AE2F-33CAA3D9C9DF}" dt="2020-01-13T00:17:01.568" v="5"/>
        <pc:sldMkLst>
          <pc:docMk/>
          <pc:sldMk cId="832421172" sldId="2060"/>
        </pc:sldMkLst>
        <pc:spChg chg="mod">
          <ac:chgData name="Chris Hoard" userId="3a499a2c-4269-4493-8488-7387c38d91d7" providerId="ADAL" clId="{650583B2-6FBC-4B75-AE2F-33CAA3D9C9DF}" dt="2020-01-13T00:16:06.033" v="2" actId="207"/>
          <ac:spMkLst>
            <pc:docMk/>
            <pc:sldMk cId="832421172" sldId="2060"/>
            <ac:spMk id="4" creationId="{57142998-EA94-4FA2-A6F3-9EB067C25E21}"/>
          </ac:spMkLst>
        </pc:spChg>
        <pc:spChg chg="mod">
          <ac:chgData name="Chris Hoard" userId="3a499a2c-4269-4493-8488-7387c38d91d7" providerId="ADAL" clId="{650583B2-6FBC-4B75-AE2F-33CAA3D9C9DF}" dt="2020-01-13T00:16:09.069" v="3" actId="207"/>
          <ac:spMkLst>
            <pc:docMk/>
            <pc:sldMk cId="832421172" sldId="2060"/>
            <ac:spMk id="5" creationId="{6F88C36C-D184-4AF5-92D2-A0DBD6B7A82C}"/>
          </ac:spMkLst>
        </pc:spChg>
        <pc:picChg chg="add">
          <ac:chgData name="Chris Hoard" userId="3a499a2c-4269-4493-8488-7387c38d91d7" providerId="ADAL" clId="{650583B2-6FBC-4B75-AE2F-33CAA3D9C9DF}" dt="2020-01-13T00:17:01.568" v="5"/>
          <ac:picMkLst>
            <pc:docMk/>
            <pc:sldMk cId="832421172" sldId="2060"/>
            <ac:picMk id="6" creationId="{FE003B66-C24E-4ADD-B6A0-8A28BDD04CFE}"/>
          </ac:picMkLst>
        </pc:picChg>
      </pc:sldChg>
      <pc:sldChg chg="addSp modSp add setBg">
        <pc:chgData name="Chris Hoard" userId="3a499a2c-4269-4493-8488-7387c38d91d7" providerId="ADAL" clId="{650583B2-6FBC-4B75-AE2F-33CAA3D9C9DF}" dt="2020-01-13T00:18:35.411" v="10"/>
        <pc:sldMkLst>
          <pc:docMk/>
          <pc:sldMk cId="1080574789" sldId="2061"/>
        </pc:sldMkLst>
        <pc:spChg chg="mod">
          <ac:chgData name="Chris Hoard" userId="3a499a2c-4269-4493-8488-7387c38d91d7" providerId="ADAL" clId="{650583B2-6FBC-4B75-AE2F-33CAA3D9C9DF}" dt="2020-01-13T00:17:58.262" v="8" actId="207"/>
          <ac:spMkLst>
            <pc:docMk/>
            <pc:sldMk cId="1080574789" sldId="2061"/>
            <ac:spMk id="4" creationId="{57142998-EA94-4FA2-A6F3-9EB067C25E21}"/>
          </ac:spMkLst>
        </pc:spChg>
        <pc:spChg chg="mod">
          <ac:chgData name="Chris Hoard" userId="3a499a2c-4269-4493-8488-7387c38d91d7" providerId="ADAL" clId="{650583B2-6FBC-4B75-AE2F-33CAA3D9C9DF}" dt="2020-01-13T00:18:01.460" v="9" actId="207"/>
          <ac:spMkLst>
            <pc:docMk/>
            <pc:sldMk cId="1080574789" sldId="2061"/>
            <ac:spMk id="5" creationId="{6F88C36C-D184-4AF5-92D2-A0DBD6B7A82C}"/>
          </ac:spMkLst>
        </pc:spChg>
        <pc:picChg chg="add">
          <ac:chgData name="Chris Hoard" userId="3a499a2c-4269-4493-8488-7387c38d91d7" providerId="ADAL" clId="{650583B2-6FBC-4B75-AE2F-33CAA3D9C9DF}" dt="2020-01-13T00:18:35.411" v="10"/>
          <ac:picMkLst>
            <pc:docMk/>
            <pc:sldMk cId="1080574789" sldId="2061"/>
            <ac:picMk id="7" creationId="{924C0703-C817-4EB7-B20A-418F1C2609F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673F3D-7C95-4786-9C86-76139797175F}" type="datetimeFigureOut">
              <a:rPr lang="en-GB" smtClean="0"/>
              <a:t>17/06/2020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A6D9F3-1459-43A6-885E-E5A2EDB4770B}" type="slidenum">
              <a:rPr lang="en-GB" smtClean="0"/>
              <a:t>‹#›</a:t>
            </a:fld>
            <a:endParaRPr lang="en-GB"/>
          </a:p>
        </p:txBody>
      </p:sp>
    </p:spTree>
    <p:extLst>
      <p:ext uri="{BB962C8B-B14F-4D97-AF65-F5344CB8AC3E}">
        <p14:creationId xmlns:p14="http://schemas.microsoft.com/office/powerpoint/2010/main" val="1419141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4A6D9F3-1459-43A6-885E-E5A2EDB4770B}" type="slidenum">
              <a:rPr lang="en-GB" smtClean="0"/>
              <a:t>16</a:t>
            </a:fld>
            <a:endParaRPr lang="en-GB"/>
          </a:p>
        </p:txBody>
      </p:sp>
    </p:spTree>
    <p:extLst>
      <p:ext uri="{BB962C8B-B14F-4D97-AF65-F5344CB8AC3E}">
        <p14:creationId xmlns:p14="http://schemas.microsoft.com/office/powerpoint/2010/main" val="1961837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4A6D9F3-1459-43A6-885E-E5A2EDB4770B}" type="slidenum">
              <a:rPr lang="en-GB" smtClean="0"/>
              <a:t>19</a:t>
            </a:fld>
            <a:endParaRPr lang="en-GB"/>
          </a:p>
        </p:txBody>
      </p:sp>
    </p:spTree>
    <p:extLst>
      <p:ext uri="{BB962C8B-B14F-4D97-AF65-F5344CB8AC3E}">
        <p14:creationId xmlns:p14="http://schemas.microsoft.com/office/powerpoint/2010/main" val="1062447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4A6D9F3-1459-43A6-885E-E5A2EDB4770B}" type="slidenum">
              <a:rPr lang="en-GB" smtClean="0"/>
              <a:t>20</a:t>
            </a:fld>
            <a:endParaRPr lang="en-GB"/>
          </a:p>
        </p:txBody>
      </p:sp>
    </p:spTree>
    <p:extLst>
      <p:ext uri="{BB962C8B-B14F-4D97-AF65-F5344CB8AC3E}">
        <p14:creationId xmlns:p14="http://schemas.microsoft.com/office/powerpoint/2010/main" val="275516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4A6D9F3-1459-43A6-885E-E5A2EDB4770B}" type="slidenum">
              <a:rPr lang="en-GB" smtClean="0"/>
              <a:t>23</a:t>
            </a:fld>
            <a:endParaRPr lang="en-GB"/>
          </a:p>
        </p:txBody>
      </p:sp>
    </p:spTree>
    <p:extLst>
      <p:ext uri="{BB962C8B-B14F-4D97-AF65-F5344CB8AC3E}">
        <p14:creationId xmlns:p14="http://schemas.microsoft.com/office/powerpoint/2010/main" val="1809572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4A6D9F3-1459-43A6-885E-E5A2EDB4770B}" type="slidenum">
              <a:rPr lang="en-GB" smtClean="0"/>
              <a:t>24</a:t>
            </a:fld>
            <a:endParaRPr lang="en-GB"/>
          </a:p>
        </p:txBody>
      </p:sp>
    </p:spTree>
    <p:extLst>
      <p:ext uri="{BB962C8B-B14F-4D97-AF65-F5344CB8AC3E}">
        <p14:creationId xmlns:p14="http://schemas.microsoft.com/office/powerpoint/2010/main" val="620391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50971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6631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73456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787141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157462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032765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989465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7175389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5341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76880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9126666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765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96608587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5457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187686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17754125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634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59920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380142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440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0636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68515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3561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940479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5638686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68530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834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76690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190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96257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112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96400291"/>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svg"/><Relationship Id="rId9" Type="http://schemas.openxmlformats.org/officeDocument/2006/relationships/image" Target="../media/image62.jpeg"/></Relationships>
</file>

<file path=ppt/slides/_rels/slide12.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image" Target="../media/image66.jpeg"/><Relationship Id="rId7" Type="http://schemas.openxmlformats.org/officeDocument/2006/relationships/image" Target="../media/image70.jp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jpg"/><Relationship Id="rId4" Type="http://schemas.openxmlformats.org/officeDocument/2006/relationships/image" Target="../media/image67.jpg"/></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6.jpeg"/><Relationship Id="rId7" Type="http://schemas.openxmlformats.org/officeDocument/2006/relationships/image" Target="../media/image74.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72.svg"/><Relationship Id="rId10" Type="http://schemas.openxmlformats.org/officeDocument/2006/relationships/image" Target="../media/image77.png"/><Relationship Id="rId4" Type="http://schemas.openxmlformats.org/officeDocument/2006/relationships/image" Target="../media/image37.png"/><Relationship Id="rId9" Type="http://schemas.openxmlformats.org/officeDocument/2006/relationships/image" Target="../media/image76.svg"/></Relationships>
</file>

<file path=ppt/slides/_rels/slide14.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37.png"/><Relationship Id="rId7" Type="http://schemas.openxmlformats.org/officeDocument/2006/relationships/image" Target="../media/image75.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74.svg"/><Relationship Id="rId11" Type="http://schemas.openxmlformats.org/officeDocument/2006/relationships/image" Target="../media/image78.svg"/><Relationship Id="rId5" Type="http://schemas.openxmlformats.org/officeDocument/2006/relationships/image" Target="../media/image73.png"/><Relationship Id="rId10" Type="http://schemas.openxmlformats.org/officeDocument/2006/relationships/image" Target="../media/image77.png"/><Relationship Id="rId4" Type="http://schemas.openxmlformats.org/officeDocument/2006/relationships/image" Target="../media/image72.svg"/><Relationship Id="rId9" Type="http://schemas.openxmlformats.org/officeDocument/2006/relationships/image" Target="../media/image68.jpg"/></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80.svg"/><Relationship Id="rId4" Type="http://schemas.openxmlformats.org/officeDocument/2006/relationships/image" Target="../media/image75.png"/></Relationships>
</file>

<file path=ppt/slides/_rels/slide1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21.png"/><Relationship Id="rId7" Type="http://schemas.openxmlformats.org/officeDocument/2006/relationships/image" Target="../media/image23.sv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82.svg"/><Relationship Id="rId4" Type="http://schemas.openxmlformats.org/officeDocument/2006/relationships/image" Target="../media/image81.png"/><Relationship Id="rId9" Type="http://schemas.openxmlformats.org/officeDocument/2006/relationships/image" Target="../media/image84.svg"/></Relationships>
</file>

<file path=ppt/slides/_rels/slide1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7.jpg"/><Relationship Id="rId7" Type="http://schemas.openxmlformats.org/officeDocument/2006/relationships/image" Target="../media/image72.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25.svg"/><Relationship Id="rId5" Type="http://schemas.openxmlformats.org/officeDocument/2006/relationships/image" Target="../media/image78.svg"/><Relationship Id="rId10" Type="http://schemas.openxmlformats.org/officeDocument/2006/relationships/image" Target="../media/image24.png"/><Relationship Id="rId4" Type="http://schemas.openxmlformats.org/officeDocument/2006/relationships/image" Target="../media/image77.png"/><Relationship Id="rId9" Type="http://schemas.openxmlformats.org/officeDocument/2006/relationships/image" Target="../media/image80.svg"/></Relationships>
</file>

<file path=ppt/slides/_rels/slide1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8.svg"/><Relationship Id="rId3" Type="http://schemas.openxmlformats.org/officeDocument/2006/relationships/image" Target="../media/image77.png"/><Relationship Id="rId7" Type="http://schemas.openxmlformats.org/officeDocument/2006/relationships/image" Target="../media/image72.svg"/><Relationship Id="rId12" Type="http://schemas.openxmlformats.org/officeDocument/2006/relationships/image" Target="../media/image87.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86.svg"/><Relationship Id="rId5" Type="http://schemas.openxmlformats.org/officeDocument/2006/relationships/image" Target="../media/image71.jpg"/><Relationship Id="rId10" Type="http://schemas.openxmlformats.org/officeDocument/2006/relationships/image" Target="../media/image85.png"/><Relationship Id="rId4" Type="http://schemas.openxmlformats.org/officeDocument/2006/relationships/image" Target="../media/image78.svg"/><Relationship Id="rId9" Type="http://schemas.openxmlformats.org/officeDocument/2006/relationships/image" Target="../media/image80.svg"/></Relationships>
</file>

<file path=ppt/slides/_rels/slide19.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svg"/><Relationship Id="rId3" Type="http://schemas.openxmlformats.org/officeDocument/2006/relationships/image" Target="../media/image21.png"/><Relationship Id="rId7" Type="http://schemas.openxmlformats.org/officeDocument/2006/relationships/image" Target="../media/image89.svg"/><Relationship Id="rId12" Type="http://schemas.openxmlformats.org/officeDocument/2006/relationships/image" Target="../media/image9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93.svg"/><Relationship Id="rId5" Type="http://schemas.openxmlformats.org/officeDocument/2006/relationships/image" Target="../media/image82.svg"/><Relationship Id="rId15" Type="http://schemas.openxmlformats.org/officeDocument/2006/relationships/image" Target="../media/image29.svg"/><Relationship Id="rId10" Type="http://schemas.openxmlformats.org/officeDocument/2006/relationships/image" Target="../media/image92.png"/><Relationship Id="rId4" Type="http://schemas.openxmlformats.org/officeDocument/2006/relationships/image" Target="../media/image81.png"/><Relationship Id="rId9" Type="http://schemas.openxmlformats.org/officeDocument/2006/relationships/image" Target="../media/image91.svg"/><Relationship Id="rId1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21.png"/><Relationship Id="rId7" Type="http://schemas.openxmlformats.org/officeDocument/2006/relationships/image" Target="../media/image97.sv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99.svg"/></Relationships>
</file>

<file path=ppt/slides/_rels/slide21.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4.svg"/><Relationship Id="rId3" Type="http://schemas.openxmlformats.org/officeDocument/2006/relationships/image" Target="../media/image37.png"/><Relationship Id="rId7" Type="http://schemas.openxmlformats.org/officeDocument/2006/relationships/image" Target="../media/image69.PNG"/><Relationship Id="rId12" Type="http://schemas.openxmlformats.org/officeDocument/2006/relationships/image" Target="../media/image103.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76.svg"/><Relationship Id="rId11" Type="http://schemas.openxmlformats.org/officeDocument/2006/relationships/image" Target="../media/image102.svg"/><Relationship Id="rId5" Type="http://schemas.openxmlformats.org/officeDocument/2006/relationships/image" Target="../media/image75.png"/><Relationship Id="rId15" Type="http://schemas.openxmlformats.org/officeDocument/2006/relationships/image" Target="../media/image78.svg"/><Relationship Id="rId10" Type="http://schemas.openxmlformats.org/officeDocument/2006/relationships/image" Target="../media/image101.png"/><Relationship Id="rId4" Type="http://schemas.openxmlformats.org/officeDocument/2006/relationships/image" Target="../media/image72.svg"/><Relationship Id="rId9" Type="http://schemas.openxmlformats.org/officeDocument/2006/relationships/image" Target="../media/image30.png"/><Relationship Id="rId14" Type="http://schemas.openxmlformats.org/officeDocument/2006/relationships/image" Target="../media/image77.png"/></Relationships>
</file>

<file path=ppt/slides/_rels/slide22.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78.svg"/><Relationship Id="rId3" Type="http://schemas.openxmlformats.org/officeDocument/2006/relationships/image" Target="../media/image103.png"/><Relationship Id="rId7" Type="http://schemas.openxmlformats.org/officeDocument/2006/relationships/image" Target="../media/image106.svg"/><Relationship Id="rId12" Type="http://schemas.openxmlformats.org/officeDocument/2006/relationships/image" Target="../media/image77.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105.png"/><Relationship Id="rId11" Type="http://schemas.openxmlformats.org/officeDocument/2006/relationships/image" Target="../media/image80.svg"/><Relationship Id="rId5" Type="http://schemas.openxmlformats.org/officeDocument/2006/relationships/image" Target="../media/image70.jpg"/><Relationship Id="rId10" Type="http://schemas.openxmlformats.org/officeDocument/2006/relationships/image" Target="../media/image75.png"/><Relationship Id="rId4" Type="http://schemas.openxmlformats.org/officeDocument/2006/relationships/image" Target="../media/image104.svg"/><Relationship Id="rId9" Type="http://schemas.openxmlformats.org/officeDocument/2006/relationships/image" Target="../media/image82.svg"/></Relationships>
</file>

<file path=ppt/slides/_rels/slide2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21.png"/><Relationship Id="rId7" Type="http://schemas.openxmlformats.org/officeDocument/2006/relationships/image" Target="../media/image97.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107.sv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108.jpe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62.jpeg"/><Relationship Id="rId4" Type="http://schemas.openxmlformats.org/officeDocument/2006/relationships/image" Target="../media/image61.jpeg"/></Relationships>
</file>

<file path=ppt/slides/_rels/slide28.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sv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1.JPG"/><Relationship Id="rId10" Type="http://schemas.openxmlformats.org/officeDocument/2006/relationships/image" Target="../media/image116.png"/><Relationship Id="rId4" Type="http://schemas.openxmlformats.org/officeDocument/2006/relationships/image" Target="../media/image110.jpeg"/><Relationship Id="rId9" Type="http://schemas.openxmlformats.org/officeDocument/2006/relationships/image" Target="../media/image115.svg"/><Relationship Id="rId14" Type="http://schemas.openxmlformats.org/officeDocument/2006/relationships/image" Target="../media/image120.JPG"/></Relationships>
</file>

<file path=ppt/slides/_rels/slide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svg"/><Relationship Id="rId10" Type="http://schemas.openxmlformats.org/officeDocument/2006/relationships/image" Target="../media/image21.png"/><Relationship Id="rId4" Type="http://schemas.openxmlformats.org/officeDocument/2006/relationships/image" Target="../media/image33.png"/><Relationship Id="rId9" Type="http://schemas.openxmlformats.org/officeDocument/2006/relationships/image" Target="../media/image38.sv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0.jpe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sv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sv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875002"/>
            <a:ext cx="9054814" cy="553998"/>
          </a:xfrm>
        </p:spPr>
        <p:txBody>
          <a:bodyPr/>
          <a:lstStyle/>
          <a:p>
            <a:r>
              <a:rPr lang="en-US" dirty="0">
                <a:cs typeface="Calibri" panose="020F0502020204030204" pitchFamily="34" charset="0"/>
              </a:rPr>
              <a:t>The Most Productive Teams are Empowered</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525254"/>
            <a:ext cx="9144000" cy="246221"/>
          </a:xfrm>
        </p:spPr>
        <p:txBody>
          <a:bodyPr/>
          <a:lstStyle/>
          <a:p>
            <a:r>
              <a:rPr lang="en-US" sz="1600" dirty="0">
                <a:latin typeface="+mj-lt"/>
                <a:cs typeface="Calibri" panose="020F0502020204030204" pitchFamily="34" charset="0"/>
              </a:rPr>
              <a:t>Chris Hoard</a:t>
            </a:r>
          </a:p>
        </p:txBody>
      </p:sp>
    </p:spTree>
    <p:extLst>
      <p:ext uri="{BB962C8B-B14F-4D97-AF65-F5344CB8AC3E}">
        <p14:creationId xmlns:p14="http://schemas.microsoft.com/office/powerpoint/2010/main" val="403418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2418099-BC95-48F2-AB7B-89D8744F3AA2}"/>
              </a:ext>
            </a:extLst>
          </p:cNvPr>
          <p:cNvSpPr>
            <a:spLocks noGrp="1"/>
          </p:cNvSpPr>
          <p:nvPr>
            <p:ph type="title"/>
          </p:nvPr>
        </p:nvSpPr>
        <p:spPr>
          <a:xfrm>
            <a:off x="588263" y="457200"/>
            <a:ext cx="11018520" cy="553998"/>
          </a:xfrm>
        </p:spPr>
        <p:txBody>
          <a:bodyPr/>
          <a:lstStyle/>
          <a:p>
            <a:r>
              <a:rPr lang="en-GB" dirty="0"/>
              <a:t>Many organisations are not reaching their potential</a:t>
            </a:r>
          </a:p>
        </p:txBody>
      </p:sp>
      <p:sp>
        <p:nvSpPr>
          <p:cNvPr id="6" name="Arrow: Left-Right 5">
            <a:extLst>
              <a:ext uri="{FF2B5EF4-FFF2-40B4-BE49-F238E27FC236}">
                <a16:creationId xmlns:a16="http://schemas.microsoft.com/office/drawing/2014/main" id="{8DE3ABFC-59F0-43E6-8336-9FE0055CA7DD}"/>
              </a:ext>
            </a:extLst>
          </p:cNvPr>
          <p:cNvSpPr/>
          <p:nvPr/>
        </p:nvSpPr>
        <p:spPr bwMode="auto">
          <a:xfrm>
            <a:off x="3306965" y="5754531"/>
            <a:ext cx="7707086" cy="185631"/>
          </a:xfrm>
          <a:prstGeom prst="leftRightArrow">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p>
        </p:txBody>
      </p:sp>
      <p:pic>
        <p:nvPicPr>
          <p:cNvPr id="7" name="Picture 2" descr="See the source image">
            <a:extLst>
              <a:ext uri="{FF2B5EF4-FFF2-40B4-BE49-F238E27FC236}">
                <a16:creationId xmlns:a16="http://schemas.microsoft.com/office/drawing/2014/main" id="{63176BF8-CB68-4B55-A2FB-756BBA4C3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528FD80-2439-4A0F-BC9A-E95BB53FA11D}"/>
              </a:ext>
            </a:extLst>
          </p:cNvPr>
          <p:cNvSpPr/>
          <p:nvPr/>
        </p:nvSpPr>
        <p:spPr>
          <a:xfrm>
            <a:off x="3202239" y="6010217"/>
            <a:ext cx="1030600" cy="276999"/>
          </a:xfrm>
          <a:prstGeom prst="rect">
            <a:avLst/>
          </a:prstGeom>
        </p:spPr>
        <p:txBody>
          <a:bodyPr wrap="square">
            <a:spAutoFit/>
          </a:bodyPr>
          <a:lstStyle/>
          <a:p>
            <a:r>
              <a:rPr lang="en-GB" sz="1200" b="1" dirty="0"/>
              <a:t>Application</a:t>
            </a:r>
            <a:endParaRPr lang="en-GB" sz="1200" dirty="0"/>
          </a:p>
        </p:txBody>
      </p:sp>
      <p:sp>
        <p:nvSpPr>
          <p:cNvPr id="9" name="Rectangle 8">
            <a:extLst>
              <a:ext uri="{FF2B5EF4-FFF2-40B4-BE49-F238E27FC236}">
                <a16:creationId xmlns:a16="http://schemas.microsoft.com/office/drawing/2014/main" id="{62B1C83D-1209-4DC8-B7D6-D13690297C8A}"/>
              </a:ext>
            </a:extLst>
          </p:cNvPr>
          <p:cNvSpPr/>
          <p:nvPr/>
        </p:nvSpPr>
        <p:spPr>
          <a:xfrm>
            <a:off x="10148455" y="6015472"/>
            <a:ext cx="865596" cy="276999"/>
          </a:xfrm>
          <a:prstGeom prst="rect">
            <a:avLst/>
          </a:prstGeom>
        </p:spPr>
        <p:txBody>
          <a:bodyPr wrap="square">
            <a:spAutoFit/>
          </a:bodyPr>
          <a:lstStyle/>
          <a:p>
            <a:r>
              <a:rPr lang="en-GB" sz="1200" b="1" dirty="0"/>
              <a:t>Platform</a:t>
            </a:r>
            <a:endParaRPr lang="en-GB" sz="1200" dirty="0"/>
          </a:p>
        </p:txBody>
      </p:sp>
      <p:sp>
        <p:nvSpPr>
          <p:cNvPr id="10" name="Rectangle 9">
            <a:extLst>
              <a:ext uri="{FF2B5EF4-FFF2-40B4-BE49-F238E27FC236}">
                <a16:creationId xmlns:a16="http://schemas.microsoft.com/office/drawing/2014/main" id="{CA08D975-10F4-4EC7-8B01-E869595EFB5A}"/>
              </a:ext>
            </a:extLst>
          </p:cNvPr>
          <p:cNvSpPr/>
          <p:nvPr/>
        </p:nvSpPr>
        <p:spPr>
          <a:xfrm>
            <a:off x="3355092" y="5296160"/>
            <a:ext cx="7480204" cy="353623"/>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Chat &amp; Files (I.e. Group &amp; Federated Chat, Co-authoring)</a:t>
            </a:r>
          </a:p>
        </p:txBody>
      </p:sp>
      <p:sp>
        <p:nvSpPr>
          <p:cNvPr id="11" name="Rectangle 10">
            <a:extLst>
              <a:ext uri="{FF2B5EF4-FFF2-40B4-BE49-F238E27FC236}">
                <a16:creationId xmlns:a16="http://schemas.microsoft.com/office/drawing/2014/main" id="{BE875E5A-A893-4B61-9D20-5CAB5F3004D0}"/>
              </a:ext>
            </a:extLst>
          </p:cNvPr>
          <p:cNvSpPr/>
          <p:nvPr/>
        </p:nvSpPr>
        <p:spPr>
          <a:xfrm>
            <a:off x="4578875" y="4854407"/>
            <a:ext cx="6256420" cy="37689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Meetings (I.e. Audio Conferencing)</a:t>
            </a:r>
          </a:p>
        </p:txBody>
      </p:sp>
      <p:sp>
        <p:nvSpPr>
          <p:cNvPr id="12" name="Rectangle 11">
            <a:extLst>
              <a:ext uri="{FF2B5EF4-FFF2-40B4-BE49-F238E27FC236}">
                <a16:creationId xmlns:a16="http://schemas.microsoft.com/office/drawing/2014/main" id="{900C52F8-E8DF-4E84-B9E6-CDD72D272E74}"/>
              </a:ext>
            </a:extLst>
          </p:cNvPr>
          <p:cNvSpPr/>
          <p:nvPr/>
        </p:nvSpPr>
        <p:spPr>
          <a:xfrm>
            <a:off x="6096000" y="4412652"/>
            <a:ext cx="4739295" cy="376899"/>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Calling (I.e. Phone System) and Devices </a:t>
            </a:r>
          </a:p>
        </p:txBody>
      </p:sp>
      <p:sp>
        <p:nvSpPr>
          <p:cNvPr id="13" name="Rectangle 12">
            <a:extLst>
              <a:ext uri="{FF2B5EF4-FFF2-40B4-BE49-F238E27FC236}">
                <a16:creationId xmlns:a16="http://schemas.microsoft.com/office/drawing/2014/main" id="{ADB49A90-B820-4870-AE0A-1535F691E60E}"/>
              </a:ext>
            </a:extLst>
          </p:cNvPr>
          <p:cNvSpPr/>
          <p:nvPr/>
        </p:nvSpPr>
        <p:spPr>
          <a:xfrm>
            <a:off x="6998941" y="3918857"/>
            <a:ext cx="3836354" cy="432721"/>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Apps (I.e. 400 pre-packaged apps) </a:t>
            </a:r>
          </a:p>
        </p:txBody>
      </p:sp>
      <p:sp>
        <p:nvSpPr>
          <p:cNvPr id="14" name="Rectangle 13">
            <a:extLst>
              <a:ext uri="{FF2B5EF4-FFF2-40B4-BE49-F238E27FC236}">
                <a16:creationId xmlns:a16="http://schemas.microsoft.com/office/drawing/2014/main" id="{294FAC0B-50D4-43CC-925F-22E8A9FD9C8E}"/>
              </a:ext>
            </a:extLst>
          </p:cNvPr>
          <p:cNvSpPr/>
          <p:nvPr/>
        </p:nvSpPr>
        <p:spPr>
          <a:xfrm>
            <a:off x="9427478" y="1910567"/>
            <a:ext cx="1407816" cy="145687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Power Platform</a:t>
            </a:r>
          </a:p>
        </p:txBody>
      </p:sp>
      <p:sp>
        <p:nvSpPr>
          <p:cNvPr id="15" name="Arrow: Up-Down 14">
            <a:extLst>
              <a:ext uri="{FF2B5EF4-FFF2-40B4-BE49-F238E27FC236}">
                <a16:creationId xmlns:a16="http://schemas.microsoft.com/office/drawing/2014/main" id="{30E145D6-2B3B-425F-97EF-F3A390D8C968}"/>
              </a:ext>
            </a:extLst>
          </p:cNvPr>
          <p:cNvSpPr/>
          <p:nvPr/>
        </p:nvSpPr>
        <p:spPr bwMode="auto">
          <a:xfrm>
            <a:off x="447565" y="1659085"/>
            <a:ext cx="192505" cy="3990698"/>
          </a:xfrm>
          <a:prstGeom prst="upDownArrow">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p>
        </p:txBody>
      </p:sp>
      <p:sp>
        <p:nvSpPr>
          <p:cNvPr id="16" name="Rectangle 15">
            <a:extLst>
              <a:ext uri="{FF2B5EF4-FFF2-40B4-BE49-F238E27FC236}">
                <a16:creationId xmlns:a16="http://schemas.microsoft.com/office/drawing/2014/main" id="{F7FE26B5-ACBD-4D1C-ADA7-E2D9196E3FDB}"/>
              </a:ext>
            </a:extLst>
          </p:cNvPr>
          <p:cNvSpPr/>
          <p:nvPr/>
        </p:nvSpPr>
        <p:spPr>
          <a:xfrm>
            <a:off x="640070" y="5231305"/>
            <a:ext cx="1085602" cy="461665"/>
          </a:xfrm>
          <a:prstGeom prst="rect">
            <a:avLst/>
          </a:prstGeom>
        </p:spPr>
        <p:txBody>
          <a:bodyPr wrap="square">
            <a:spAutoFit/>
          </a:bodyPr>
          <a:lstStyle/>
          <a:p>
            <a:r>
              <a:rPr lang="en-GB" sz="1200" b="1" dirty="0"/>
              <a:t>Low Productivity</a:t>
            </a:r>
            <a:endParaRPr lang="en-GB" sz="1200" dirty="0"/>
          </a:p>
        </p:txBody>
      </p:sp>
      <p:sp>
        <p:nvSpPr>
          <p:cNvPr id="17" name="Rectangle 16">
            <a:extLst>
              <a:ext uri="{FF2B5EF4-FFF2-40B4-BE49-F238E27FC236}">
                <a16:creationId xmlns:a16="http://schemas.microsoft.com/office/drawing/2014/main" id="{7241DBB2-3B0A-4210-810A-772714DFE5E8}"/>
              </a:ext>
            </a:extLst>
          </p:cNvPr>
          <p:cNvSpPr/>
          <p:nvPr/>
        </p:nvSpPr>
        <p:spPr>
          <a:xfrm>
            <a:off x="640070" y="1554337"/>
            <a:ext cx="1085602" cy="461665"/>
          </a:xfrm>
          <a:prstGeom prst="rect">
            <a:avLst/>
          </a:prstGeom>
        </p:spPr>
        <p:txBody>
          <a:bodyPr wrap="square">
            <a:spAutoFit/>
          </a:bodyPr>
          <a:lstStyle/>
          <a:p>
            <a:r>
              <a:rPr lang="en-GB" sz="1200" b="1" dirty="0"/>
              <a:t>High Productivity</a:t>
            </a:r>
            <a:endParaRPr lang="en-GB" sz="1200" dirty="0"/>
          </a:p>
        </p:txBody>
      </p:sp>
      <p:sp>
        <p:nvSpPr>
          <p:cNvPr id="18" name="Rectangle 17">
            <a:extLst>
              <a:ext uri="{FF2B5EF4-FFF2-40B4-BE49-F238E27FC236}">
                <a16:creationId xmlns:a16="http://schemas.microsoft.com/office/drawing/2014/main" id="{B0474520-A31D-4B69-B08C-5D54D61B6216}"/>
              </a:ext>
            </a:extLst>
          </p:cNvPr>
          <p:cNvSpPr/>
          <p:nvPr/>
        </p:nvSpPr>
        <p:spPr>
          <a:xfrm>
            <a:off x="1821925" y="3429000"/>
            <a:ext cx="1407815" cy="222078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OOBE</a:t>
            </a:r>
          </a:p>
        </p:txBody>
      </p:sp>
      <p:sp>
        <p:nvSpPr>
          <p:cNvPr id="19" name="Rectangle 18">
            <a:extLst>
              <a:ext uri="{FF2B5EF4-FFF2-40B4-BE49-F238E27FC236}">
                <a16:creationId xmlns:a16="http://schemas.microsoft.com/office/drawing/2014/main" id="{B0FAC2A1-6D46-44EF-91A3-6459A1843867}"/>
              </a:ext>
            </a:extLst>
          </p:cNvPr>
          <p:cNvSpPr/>
          <p:nvPr/>
        </p:nvSpPr>
        <p:spPr>
          <a:xfrm>
            <a:off x="8483747" y="1901978"/>
            <a:ext cx="866742" cy="1465460"/>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SPFX</a:t>
            </a:r>
            <a:endParaRPr lang="en-GB" sz="1400" dirty="0"/>
          </a:p>
        </p:txBody>
      </p:sp>
      <p:sp>
        <p:nvSpPr>
          <p:cNvPr id="20" name="Rectangle 19">
            <a:extLst>
              <a:ext uri="{FF2B5EF4-FFF2-40B4-BE49-F238E27FC236}">
                <a16:creationId xmlns:a16="http://schemas.microsoft.com/office/drawing/2014/main" id="{AFCF0E8A-6476-413E-941F-040F861AC9CB}"/>
              </a:ext>
            </a:extLst>
          </p:cNvPr>
          <p:cNvSpPr/>
          <p:nvPr/>
        </p:nvSpPr>
        <p:spPr>
          <a:xfrm>
            <a:off x="1821925" y="1910568"/>
            <a:ext cx="1407815" cy="145687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Customise and Enhance</a:t>
            </a:r>
          </a:p>
        </p:txBody>
      </p:sp>
      <p:sp>
        <p:nvSpPr>
          <p:cNvPr id="21" name="Rectangle 20">
            <a:extLst>
              <a:ext uri="{FF2B5EF4-FFF2-40B4-BE49-F238E27FC236}">
                <a16:creationId xmlns:a16="http://schemas.microsoft.com/office/drawing/2014/main" id="{9D41AB6C-BE52-4E17-84ED-430418687A84}"/>
              </a:ext>
            </a:extLst>
          </p:cNvPr>
          <p:cNvSpPr/>
          <p:nvPr/>
        </p:nvSpPr>
        <p:spPr>
          <a:xfrm>
            <a:off x="7700211" y="3440884"/>
            <a:ext cx="3135083" cy="432721"/>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Security (I.e. Intune, CAS) </a:t>
            </a:r>
          </a:p>
        </p:txBody>
      </p:sp>
    </p:spTree>
    <p:extLst>
      <p:ext uri="{BB962C8B-B14F-4D97-AF65-F5344CB8AC3E}">
        <p14:creationId xmlns:p14="http://schemas.microsoft.com/office/powerpoint/2010/main" val="12594284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569C-949A-44EF-B378-9CBEE9305558}"/>
              </a:ext>
            </a:extLst>
          </p:cNvPr>
          <p:cNvSpPr>
            <a:spLocks noGrp="1"/>
          </p:cNvSpPr>
          <p:nvPr>
            <p:ph type="title"/>
          </p:nvPr>
        </p:nvSpPr>
        <p:spPr>
          <a:xfrm>
            <a:off x="588263" y="457200"/>
            <a:ext cx="11018520" cy="553998"/>
          </a:xfrm>
        </p:spPr>
        <p:txBody>
          <a:bodyPr/>
          <a:lstStyle/>
          <a:p>
            <a:r>
              <a:rPr lang="en-GB" dirty="0"/>
              <a:t>Pivoting Narratives</a:t>
            </a:r>
          </a:p>
        </p:txBody>
      </p:sp>
      <p:sp>
        <p:nvSpPr>
          <p:cNvPr id="33" name="Rectangle 32">
            <a:extLst>
              <a:ext uri="{FF2B5EF4-FFF2-40B4-BE49-F238E27FC236}">
                <a16:creationId xmlns:a16="http://schemas.microsoft.com/office/drawing/2014/main" id="{78426012-7483-4657-AA6C-7CA4C8101ED5}"/>
              </a:ext>
            </a:extLst>
          </p:cNvPr>
          <p:cNvSpPr/>
          <p:nvPr/>
        </p:nvSpPr>
        <p:spPr>
          <a:xfrm>
            <a:off x="524100" y="1011198"/>
            <a:ext cx="7325916" cy="369332"/>
          </a:xfrm>
          <a:prstGeom prst="rect">
            <a:avLst/>
          </a:prstGeom>
        </p:spPr>
        <p:txBody>
          <a:bodyPr wrap="none">
            <a:spAutoFit/>
          </a:bodyPr>
          <a:lstStyle/>
          <a:p>
            <a:r>
              <a:rPr lang="en-GB" dirty="0"/>
              <a:t>Teams has limits - use it as the platform to solve your Teamwork needs</a:t>
            </a:r>
          </a:p>
        </p:txBody>
      </p:sp>
      <p:pic>
        <p:nvPicPr>
          <p:cNvPr id="12" name="Picture 2" descr="See the source image">
            <a:extLst>
              <a:ext uri="{FF2B5EF4-FFF2-40B4-BE49-F238E27FC236}">
                <a16:creationId xmlns:a16="http://schemas.microsoft.com/office/drawing/2014/main" id="{33BF4491-30E8-4DC8-B086-739A265E3F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9D8C072-096E-4882-B6DB-C6E8F088396A}"/>
              </a:ext>
            </a:extLst>
          </p:cNvPr>
          <p:cNvSpPr/>
          <p:nvPr/>
        </p:nvSpPr>
        <p:spPr>
          <a:xfrm>
            <a:off x="557609" y="1565196"/>
            <a:ext cx="4777537" cy="3460566"/>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Graphic 14" descr="Group of men">
            <a:extLst>
              <a:ext uri="{FF2B5EF4-FFF2-40B4-BE49-F238E27FC236}">
                <a16:creationId xmlns:a16="http://schemas.microsoft.com/office/drawing/2014/main" id="{ABFE7679-CE5D-45A1-9174-EB9067EF81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4489" y="1993484"/>
            <a:ext cx="914400" cy="914400"/>
          </a:xfrm>
          <a:prstGeom prst="rect">
            <a:avLst/>
          </a:prstGeom>
        </p:spPr>
      </p:pic>
      <p:pic>
        <p:nvPicPr>
          <p:cNvPr id="6" name="Graphic 5" descr="Lock">
            <a:extLst>
              <a:ext uri="{FF2B5EF4-FFF2-40B4-BE49-F238E27FC236}">
                <a16:creationId xmlns:a16="http://schemas.microsoft.com/office/drawing/2014/main" id="{C7922429-3462-4BAA-A1E1-E7A127D445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30901" y="1974441"/>
            <a:ext cx="914400" cy="914400"/>
          </a:xfrm>
          <a:prstGeom prst="rect">
            <a:avLst/>
          </a:prstGeom>
        </p:spPr>
      </p:pic>
      <p:sp>
        <p:nvSpPr>
          <p:cNvPr id="20" name="Rectangle 19">
            <a:extLst>
              <a:ext uri="{FF2B5EF4-FFF2-40B4-BE49-F238E27FC236}">
                <a16:creationId xmlns:a16="http://schemas.microsoft.com/office/drawing/2014/main" id="{F5064A7B-6EB2-4B8C-840B-07A322D4BC2F}"/>
              </a:ext>
            </a:extLst>
          </p:cNvPr>
          <p:cNvSpPr/>
          <p:nvPr/>
        </p:nvSpPr>
        <p:spPr>
          <a:xfrm>
            <a:off x="5410284" y="1565196"/>
            <a:ext cx="1438687" cy="3460566"/>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EE048BC-8ADE-4E6B-A701-CFECE92AF73F}"/>
              </a:ext>
            </a:extLst>
          </p:cNvPr>
          <p:cNvSpPr/>
          <p:nvPr/>
        </p:nvSpPr>
        <p:spPr>
          <a:xfrm>
            <a:off x="6883419" y="1565196"/>
            <a:ext cx="1513825" cy="3460566"/>
          </a:xfrm>
          <a:prstGeom prst="rect">
            <a:avLst/>
          </a:prstGeom>
          <a:solidFill>
            <a:srgbClr val="0077FF"/>
          </a:solidFill>
          <a:ln>
            <a:solidFill>
              <a:srgbClr val="007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C03CE454-2A28-42EA-816E-DCD67F937784}"/>
              </a:ext>
            </a:extLst>
          </p:cNvPr>
          <p:cNvSpPr/>
          <p:nvPr/>
        </p:nvSpPr>
        <p:spPr>
          <a:xfrm>
            <a:off x="8431692" y="1565196"/>
            <a:ext cx="1581743" cy="3460566"/>
          </a:xfrm>
          <a:prstGeom prst="rect">
            <a:avLst/>
          </a:prstGeom>
          <a:solidFill>
            <a:srgbClr val="EDBD11"/>
          </a:solidFill>
          <a:ln>
            <a:solidFill>
              <a:srgbClr val="EDB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41DC9042-D0A3-495C-9293-95259D7F6CEA}"/>
              </a:ext>
            </a:extLst>
          </p:cNvPr>
          <p:cNvSpPr/>
          <p:nvPr/>
        </p:nvSpPr>
        <p:spPr>
          <a:xfrm>
            <a:off x="10052648" y="1565196"/>
            <a:ext cx="1581743" cy="3460566"/>
          </a:xfrm>
          <a:prstGeom prst="rect">
            <a:avLst/>
          </a:prstGeom>
          <a:solidFill>
            <a:srgbClr val="09556A"/>
          </a:solidFill>
          <a:ln>
            <a:solidFill>
              <a:srgbClr val="0955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2278A0BF-B404-496E-B3B9-C07F899C0717}"/>
              </a:ext>
            </a:extLst>
          </p:cNvPr>
          <p:cNvPicPr>
            <a:picLocks noChangeAspect="1"/>
          </p:cNvPicPr>
          <p:nvPr/>
        </p:nvPicPr>
        <p:blipFill>
          <a:blip r:embed="rId7"/>
          <a:stretch>
            <a:fillRect/>
          </a:stretch>
        </p:blipFill>
        <p:spPr>
          <a:xfrm>
            <a:off x="5638799" y="1994843"/>
            <a:ext cx="914401" cy="919764"/>
          </a:xfrm>
          <a:prstGeom prst="rect">
            <a:avLst/>
          </a:prstGeom>
        </p:spPr>
      </p:pic>
      <p:pic>
        <p:nvPicPr>
          <p:cNvPr id="27" name="Picture 6" descr="See the source image">
            <a:extLst>
              <a:ext uri="{FF2B5EF4-FFF2-40B4-BE49-F238E27FC236}">
                <a16:creationId xmlns:a16="http://schemas.microsoft.com/office/drawing/2014/main" id="{BF9DC153-EB9C-4578-874A-6ABF31DC92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13289" y="2027683"/>
            <a:ext cx="854084" cy="85408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See the source image">
            <a:extLst>
              <a:ext uri="{FF2B5EF4-FFF2-40B4-BE49-F238E27FC236}">
                <a16:creationId xmlns:a16="http://schemas.microsoft.com/office/drawing/2014/main" id="{AB3A3CC0-BFB5-4E1B-A735-3B2FC8906B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25079" y="1916699"/>
            <a:ext cx="997908" cy="99790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21A42954-DC14-4C76-A23D-3E2ADB8F897A}"/>
              </a:ext>
            </a:extLst>
          </p:cNvPr>
          <p:cNvPicPr>
            <a:picLocks noChangeAspect="1"/>
          </p:cNvPicPr>
          <p:nvPr/>
        </p:nvPicPr>
        <p:blipFill>
          <a:blip r:embed="rId10"/>
          <a:stretch>
            <a:fillRect/>
          </a:stretch>
        </p:blipFill>
        <p:spPr>
          <a:xfrm>
            <a:off x="10306822" y="1916501"/>
            <a:ext cx="1001858" cy="998106"/>
          </a:xfrm>
          <a:prstGeom prst="rect">
            <a:avLst/>
          </a:prstGeom>
        </p:spPr>
      </p:pic>
      <p:sp>
        <p:nvSpPr>
          <p:cNvPr id="17" name="Rectangle 16">
            <a:extLst>
              <a:ext uri="{FF2B5EF4-FFF2-40B4-BE49-F238E27FC236}">
                <a16:creationId xmlns:a16="http://schemas.microsoft.com/office/drawing/2014/main" id="{EBC3BD0A-5161-40CB-BC0E-81C823B2A715}"/>
              </a:ext>
            </a:extLst>
          </p:cNvPr>
          <p:cNvSpPr/>
          <p:nvPr/>
        </p:nvSpPr>
        <p:spPr>
          <a:xfrm>
            <a:off x="1731823" y="2901352"/>
            <a:ext cx="2039733" cy="369332"/>
          </a:xfrm>
          <a:prstGeom prst="rect">
            <a:avLst/>
          </a:prstGeom>
        </p:spPr>
        <p:txBody>
          <a:bodyPr wrap="square">
            <a:spAutoFit/>
          </a:bodyPr>
          <a:lstStyle/>
          <a:p>
            <a:pPr algn="ctr"/>
            <a:r>
              <a:rPr lang="en-GB" dirty="0"/>
              <a:t>Collaboration</a:t>
            </a:r>
          </a:p>
        </p:txBody>
      </p:sp>
      <p:sp>
        <p:nvSpPr>
          <p:cNvPr id="19" name="Rectangle 18">
            <a:extLst>
              <a:ext uri="{FF2B5EF4-FFF2-40B4-BE49-F238E27FC236}">
                <a16:creationId xmlns:a16="http://schemas.microsoft.com/office/drawing/2014/main" id="{5ABD7F8B-05E4-4A85-959C-C1DD7074D6B0}"/>
              </a:ext>
            </a:extLst>
          </p:cNvPr>
          <p:cNvSpPr/>
          <p:nvPr/>
        </p:nvSpPr>
        <p:spPr>
          <a:xfrm>
            <a:off x="3208889" y="2895540"/>
            <a:ext cx="2039733" cy="369332"/>
          </a:xfrm>
          <a:prstGeom prst="rect">
            <a:avLst/>
          </a:prstGeom>
        </p:spPr>
        <p:txBody>
          <a:bodyPr wrap="square">
            <a:spAutoFit/>
          </a:bodyPr>
          <a:lstStyle/>
          <a:p>
            <a:pPr algn="ctr"/>
            <a:r>
              <a:rPr lang="en-GB" dirty="0"/>
              <a:t>Security</a:t>
            </a:r>
          </a:p>
        </p:txBody>
      </p:sp>
      <p:pic>
        <p:nvPicPr>
          <p:cNvPr id="10" name="Graphic 9" descr="Network">
            <a:extLst>
              <a:ext uri="{FF2B5EF4-FFF2-40B4-BE49-F238E27FC236}">
                <a16:creationId xmlns:a16="http://schemas.microsoft.com/office/drawing/2014/main" id="{D68B78D3-83F6-4BB8-8C62-FE5FD89AAF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8077" y="2000207"/>
            <a:ext cx="914400" cy="914400"/>
          </a:xfrm>
          <a:prstGeom prst="rect">
            <a:avLst/>
          </a:prstGeom>
        </p:spPr>
      </p:pic>
      <p:sp>
        <p:nvSpPr>
          <p:cNvPr id="30" name="Rectangle 29">
            <a:extLst>
              <a:ext uri="{FF2B5EF4-FFF2-40B4-BE49-F238E27FC236}">
                <a16:creationId xmlns:a16="http://schemas.microsoft.com/office/drawing/2014/main" id="{BB9B67BC-7737-4B70-9160-0AAA1D5449F5}"/>
              </a:ext>
            </a:extLst>
          </p:cNvPr>
          <p:cNvSpPr/>
          <p:nvPr/>
        </p:nvSpPr>
        <p:spPr>
          <a:xfrm>
            <a:off x="898730" y="2901542"/>
            <a:ext cx="833093" cy="369332"/>
          </a:xfrm>
          <a:prstGeom prst="rect">
            <a:avLst/>
          </a:prstGeom>
        </p:spPr>
        <p:txBody>
          <a:bodyPr wrap="square">
            <a:spAutoFit/>
          </a:bodyPr>
          <a:lstStyle/>
          <a:p>
            <a:pPr algn="ctr"/>
            <a:r>
              <a:rPr lang="en-GB" dirty="0"/>
              <a:t>Hub</a:t>
            </a:r>
          </a:p>
        </p:txBody>
      </p:sp>
      <p:sp>
        <p:nvSpPr>
          <p:cNvPr id="31" name="Rectangle 30">
            <a:extLst>
              <a:ext uri="{FF2B5EF4-FFF2-40B4-BE49-F238E27FC236}">
                <a16:creationId xmlns:a16="http://schemas.microsoft.com/office/drawing/2014/main" id="{E4F62352-BDA9-4F49-B89D-232141F56EAB}"/>
              </a:ext>
            </a:extLst>
          </p:cNvPr>
          <p:cNvSpPr/>
          <p:nvPr/>
        </p:nvSpPr>
        <p:spPr>
          <a:xfrm>
            <a:off x="557609" y="4655588"/>
            <a:ext cx="4777537" cy="37017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OOBE</a:t>
            </a:r>
          </a:p>
        </p:txBody>
      </p:sp>
      <p:sp>
        <p:nvSpPr>
          <p:cNvPr id="32" name="Rectangle 31">
            <a:extLst>
              <a:ext uri="{FF2B5EF4-FFF2-40B4-BE49-F238E27FC236}">
                <a16:creationId xmlns:a16="http://schemas.microsoft.com/office/drawing/2014/main" id="{2C2BC6DD-8D1F-464F-9679-CD6FD7209518}"/>
              </a:ext>
            </a:extLst>
          </p:cNvPr>
          <p:cNvSpPr/>
          <p:nvPr/>
        </p:nvSpPr>
        <p:spPr>
          <a:xfrm>
            <a:off x="5410284" y="4655588"/>
            <a:ext cx="6224107" cy="36933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Customise and Enhance</a:t>
            </a:r>
          </a:p>
        </p:txBody>
      </p:sp>
      <p:sp>
        <p:nvSpPr>
          <p:cNvPr id="34" name="Rectangle 33">
            <a:extLst>
              <a:ext uri="{FF2B5EF4-FFF2-40B4-BE49-F238E27FC236}">
                <a16:creationId xmlns:a16="http://schemas.microsoft.com/office/drawing/2014/main" id="{01EF3838-2BEE-4F55-B274-99AFB3BC7FBB}"/>
              </a:ext>
            </a:extLst>
          </p:cNvPr>
          <p:cNvSpPr/>
          <p:nvPr/>
        </p:nvSpPr>
        <p:spPr>
          <a:xfrm>
            <a:off x="5502796" y="2888841"/>
            <a:ext cx="1268762" cy="1723549"/>
          </a:xfrm>
          <a:prstGeom prst="rect">
            <a:avLst/>
          </a:prstGeom>
        </p:spPr>
        <p:txBody>
          <a:bodyPr wrap="square">
            <a:spAutoFit/>
          </a:bodyPr>
          <a:lstStyle/>
          <a:p>
            <a:r>
              <a:rPr lang="en-GB" dirty="0"/>
              <a:t>Act</a:t>
            </a:r>
          </a:p>
          <a:p>
            <a:endParaRPr lang="en-GB" sz="1000" dirty="0"/>
          </a:p>
          <a:p>
            <a:r>
              <a:rPr lang="en-GB" sz="1000" dirty="0"/>
              <a:t>On business needs which can’t be solved by OOBE functionality and build low code no code applications</a:t>
            </a:r>
          </a:p>
          <a:p>
            <a:pPr algn="ctr"/>
            <a:endParaRPr lang="en-GB" dirty="0"/>
          </a:p>
        </p:txBody>
      </p:sp>
      <p:sp>
        <p:nvSpPr>
          <p:cNvPr id="35" name="Rectangle 34">
            <a:extLst>
              <a:ext uri="{FF2B5EF4-FFF2-40B4-BE49-F238E27FC236}">
                <a16:creationId xmlns:a16="http://schemas.microsoft.com/office/drawing/2014/main" id="{9C3F2905-4D8E-41AF-BC8F-785F470E19B8}"/>
              </a:ext>
            </a:extLst>
          </p:cNvPr>
          <p:cNvSpPr/>
          <p:nvPr/>
        </p:nvSpPr>
        <p:spPr>
          <a:xfrm>
            <a:off x="6984974" y="2895540"/>
            <a:ext cx="1268762" cy="1877437"/>
          </a:xfrm>
          <a:prstGeom prst="rect">
            <a:avLst/>
          </a:prstGeom>
        </p:spPr>
        <p:txBody>
          <a:bodyPr wrap="square">
            <a:spAutoFit/>
          </a:bodyPr>
          <a:lstStyle/>
          <a:p>
            <a:r>
              <a:rPr lang="en-GB" dirty="0"/>
              <a:t>Automate</a:t>
            </a:r>
          </a:p>
          <a:p>
            <a:endParaRPr lang="en-GB" sz="1000" dirty="0"/>
          </a:p>
          <a:p>
            <a:r>
              <a:rPr lang="en-GB" sz="1000" dirty="0"/>
              <a:t>Processes and workflows which take the Team time freeing up time to focus on more productive and creative work</a:t>
            </a:r>
          </a:p>
          <a:p>
            <a:pPr algn="ctr"/>
            <a:endParaRPr lang="en-GB" dirty="0"/>
          </a:p>
        </p:txBody>
      </p:sp>
      <p:sp>
        <p:nvSpPr>
          <p:cNvPr id="36" name="Rectangle 35">
            <a:extLst>
              <a:ext uri="{FF2B5EF4-FFF2-40B4-BE49-F238E27FC236}">
                <a16:creationId xmlns:a16="http://schemas.microsoft.com/office/drawing/2014/main" id="{54ABDD4A-7306-468B-8FFD-79DD20BA067D}"/>
              </a:ext>
            </a:extLst>
          </p:cNvPr>
          <p:cNvSpPr/>
          <p:nvPr/>
        </p:nvSpPr>
        <p:spPr>
          <a:xfrm>
            <a:off x="8522337" y="2915693"/>
            <a:ext cx="1268762" cy="1569660"/>
          </a:xfrm>
          <a:prstGeom prst="rect">
            <a:avLst/>
          </a:prstGeom>
        </p:spPr>
        <p:txBody>
          <a:bodyPr wrap="square">
            <a:spAutoFit/>
          </a:bodyPr>
          <a:lstStyle/>
          <a:p>
            <a:r>
              <a:rPr lang="en-GB" dirty="0">
                <a:solidFill>
                  <a:schemeClr val="bg1"/>
                </a:solidFill>
              </a:rPr>
              <a:t>Analyse</a:t>
            </a:r>
          </a:p>
          <a:p>
            <a:endParaRPr lang="en-GB" sz="1000" dirty="0">
              <a:solidFill>
                <a:schemeClr val="bg1"/>
              </a:solidFill>
            </a:endParaRPr>
          </a:p>
          <a:p>
            <a:r>
              <a:rPr lang="en-GB" sz="1000" dirty="0">
                <a:solidFill>
                  <a:schemeClr val="bg1"/>
                </a:solidFill>
              </a:rPr>
              <a:t>Team data with visualisations and insights to make better, faster, data driven decisions</a:t>
            </a:r>
          </a:p>
          <a:p>
            <a:pPr algn="ctr"/>
            <a:endParaRPr lang="en-GB" dirty="0"/>
          </a:p>
        </p:txBody>
      </p:sp>
      <p:sp>
        <p:nvSpPr>
          <p:cNvPr id="38" name="Rectangle 37">
            <a:extLst>
              <a:ext uri="{FF2B5EF4-FFF2-40B4-BE49-F238E27FC236}">
                <a16:creationId xmlns:a16="http://schemas.microsoft.com/office/drawing/2014/main" id="{028C26F2-0810-4EB9-B206-5D39ACA5AE3C}"/>
              </a:ext>
            </a:extLst>
          </p:cNvPr>
          <p:cNvSpPr/>
          <p:nvPr/>
        </p:nvSpPr>
        <p:spPr>
          <a:xfrm>
            <a:off x="10084486" y="2908885"/>
            <a:ext cx="1268762" cy="1415772"/>
          </a:xfrm>
          <a:prstGeom prst="rect">
            <a:avLst/>
          </a:prstGeom>
        </p:spPr>
        <p:txBody>
          <a:bodyPr wrap="square">
            <a:spAutoFit/>
          </a:bodyPr>
          <a:lstStyle/>
          <a:p>
            <a:r>
              <a:rPr lang="en-GB" dirty="0"/>
              <a:t>Assign</a:t>
            </a:r>
          </a:p>
          <a:p>
            <a:endParaRPr lang="en-GB" sz="1000" dirty="0"/>
          </a:p>
          <a:p>
            <a:r>
              <a:rPr lang="en-GB" sz="1000" dirty="0"/>
              <a:t>Virtual Agents to handle and answer your Teams questions</a:t>
            </a:r>
          </a:p>
          <a:p>
            <a:pPr algn="ctr"/>
            <a:endParaRPr lang="en-GB" dirty="0"/>
          </a:p>
        </p:txBody>
      </p:sp>
    </p:spTree>
    <p:extLst>
      <p:ext uri="{BB962C8B-B14F-4D97-AF65-F5344CB8AC3E}">
        <p14:creationId xmlns:p14="http://schemas.microsoft.com/office/powerpoint/2010/main" val="35591669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A1A5583-EE8D-42E6-8396-E868A507F576}"/>
              </a:ext>
            </a:extLst>
          </p:cNvPr>
          <p:cNvSpPr/>
          <p:nvPr/>
        </p:nvSpPr>
        <p:spPr>
          <a:xfrm>
            <a:off x="584650" y="2885232"/>
            <a:ext cx="1438687" cy="3109932"/>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8C299770-7296-4EB4-B074-4B26BD16CB7F}"/>
              </a:ext>
            </a:extLst>
          </p:cNvPr>
          <p:cNvSpPr>
            <a:spLocks noGrp="1"/>
          </p:cNvSpPr>
          <p:nvPr>
            <p:ph type="title"/>
          </p:nvPr>
        </p:nvSpPr>
        <p:spPr>
          <a:xfrm>
            <a:off x="588263" y="457200"/>
            <a:ext cx="11018520" cy="553998"/>
          </a:xfrm>
        </p:spPr>
        <p:txBody>
          <a:bodyPr/>
          <a:lstStyle/>
          <a:p>
            <a:r>
              <a:rPr lang="en-GB" dirty="0"/>
              <a:t>The Challenge</a:t>
            </a:r>
          </a:p>
        </p:txBody>
      </p:sp>
      <p:pic>
        <p:nvPicPr>
          <p:cNvPr id="23" name="Picture 2" descr="See the source image">
            <a:extLst>
              <a:ext uri="{FF2B5EF4-FFF2-40B4-BE49-F238E27FC236}">
                <a16:creationId xmlns:a16="http://schemas.microsoft.com/office/drawing/2014/main" id="{09D51198-500E-4993-B0BF-74146C64E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am Deltinger">
            <a:extLst>
              <a:ext uri="{FF2B5EF4-FFF2-40B4-BE49-F238E27FC236}">
                <a16:creationId xmlns:a16="http://schemas.microsoft.com/office/drawing/2014/main" id="{0211F07E-DE6B-4264-ACD4-C6BE2E1D3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650" y="1404051"/>
            <a:ext cx="1421732" cy="14217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erson wearing a blue shirt and smiling at the camera&#10;&#10;Description automatically generated">
            <a:extLst>
              <a:ext uri="{FF2B5EF4-FFF2-40B4-BE49-F238E27FC236}">
                <a16:creationId xmlns:a16="http://schemas.microsoft.com/office/drawing/2014/main" id="{E37F8EBD-5518-494A-A765-5FBE1B5009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8141" y="1390220"/>
            <a:ext cx="1368217" cy="1421732"/>
          </a:xfrm>
          <a:prstGeom prst="rect">
            <a:avLst/>
          </a:prstGeom>
        </p:spPr>
      </p:pic>
      <p:pic>
        <p:nvPicPr>
          <p:cNvPr id="3" name="Picture 2" descr="A person sitting in front of a window&#10;&#10;Description automatically generated">
            <a:extLst>
              <a:ext uri="{FF2B5EF4-FFF2-40B4-BE49-F238E27FC236}">
                <a16:creationId xmlns:a16="http://schemas.microsoft.com/office/drawing/2014/main" id="{20B8EFEA-F71C-4167-A889-A2BF7B9852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8202" y="1390220"/>
            <a:ext cx="1421732" cy="1421732"/>
          </a:xfrm>
          <a:prstGeom prst="rect">
            <a:avLst/>
          </a:prstGeom>
        </p:spPr>
      </p:pic>
      <p:pic>
        <p:nvPicPr>
          <p:cNvPr id="14" name="Picture 13" descr="A person wearing a blue shirt and smiling at the camera&#10;&#10;Description automatically generated">
            <a:extLst>
              <a:ext uri="{FF2B5EF4-FFF2-40B4-BE49-F238E27FC236}">
                <a16:creationId xmlns:a16="http://schemas.microsoft.com/office/drawing/2014/main" id="{B5784809-9BE6-4B46-9FC6-9B65EF12AD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7880" y="1390220"/>
            <a:ext cx="1421732" cy="1413141"/>
          </a:xfrm>
          <a:prstGeom prst="rect">
            <a:avLst/>
          </a:prstGeom>
        </p:spPr>
      </p:pic>
      <p:pic>
        <p:nvPicPr>
          <p:cNvPr id="24" name="Picture 23" descr="A person smiling for the camera&#10;&#10;Description automatically generated">
            <a:extLst>
              <a:ext uri="{FF2B5EF4-FFF2-40B4-BE49-F238E27FC236}">
                <a16:creationId xmlns:a16="http://schemas.microsoft.com/office/drawing/2014/main" id="{C55E6663-526B-4333-8F17-1E8DB9B989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0751" y="1390219"/>
            <a:ext cx="1421733" cy="1421733"/>
          </a:xfrm>
          <a:prstGeom prst="rect">
            <a:avLst/>
          </a:prstGeom>
        </p:spPr>
      </p:pic>
      <p:pic>
        <p:nvPicPr>
          <p:cNvPr id="28" name="Picture 27" descr="A person looking at the camera&#10;&#10;Description automatically generated">
            <a:extLst>
              <a:ext uri="{FF2B5EF4-FFF2-40B4-BE49-F238E27FC236}">
                <a16:creationId xmlns:a16="http://schemas.microsoft.com/office/drawing/2014/main" id="{2D376830-1702-4D36-B9E9-84A19B791E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97497" y="1381628"/>
            <a:ext cx="1319244" cy="1444155"/>
          </a:xfrm>
          <a:prstGeom prst="rect">
            <a:avLst/>
          </a:prstGeom>
        </p:spPr>
      </p:pic>
      <p:sp>
        <p:nvSpPr>
          <p:cNvPr id="32" name="Text Placeholder 4">
            <a:extLst>
              <a:ext uri="{FF2B5EF4-FFF2-40B4-BE49-F238E27FC236}">
                <a16:creationId xmlns:a16="http://schemas.microsoft.com/office/drawing/2014/main" id="{530215EE-BF7E-4B44-904C-981CE764A64B}"/>
              </a:ext>
            </a:extLst>
          </p:cNvPr>
          <p:cNvSpPr txBox="1">
            <a:spLocks/>
          </p:cNvSpPr>
          <p:nvPr/>
        </p:nvSpPr>
        <p:spPr>
          <a:xfrm>
            <a:off x="584650" y="2992784"/>
            <a:ext cx="1465529"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Adam</a:t>
            </a:r>
          </a:p>
          <a:p>
            <a:pPr marL="0" indent="0">
              <a:buNone/>
            </a:pPr>
            <a:endParaRPr lang="en-US" sz="1200" dirty="0"/>
          </a:p>
          <a:p>
            <a:pPr marL="0" indent="0">
              <a:buNone/>
            </a:pPr>
            <a:r>
              <a:rPr lang="en-US" sz="1200" dirty="0"/>
              <a:t>Teams doesn’t have the ability to let us know more about the members of the team. </a:t>
            </a:r>
          </a:p>
          <a:p>
            <a:pPr marL="0" indent="0">
              <a:buNone/>
            </a:pPr>
            <a:endParaRPr lang="en-US" sz="1200" dirty="0"/>
          </a:p>
          <a:p>
            <a:pPr marL="0" indent="0">
              <a:buNone/>
            </a:pPr>
            <a:r>
              <a:rPr lang="en-US" sz="1200" dirty="0"/>
              <a:t>It would be good to see their bios and their current responsibilities</a:t>
            </a:r>
          </a:p>
        </p:txBody>
      </p:sp>
      <p:sp>
        <p:nvSpPr>
          <p:cNvPr id="34" name="Rectangle 33">
            <a:extLst>
              <a:ext uri="{FF2B5EF4-FFF2-40B4-BE49-F238E27FC236}">
                <a16:creationId xmlns:a16="http://schemas.microsoft.com/office/drawing/2014/main" id="{A218FBA3-8F64-4E5D-95E8-89F6710F1DCA}"/>
              </a:ext>
            </a:extLst>
          </p:cNvPr>
          <p:cNvSpPr/>
          <p:nvPr/>
        </p:nvSpPr>
        <p:spPr>
          <a:xfrm>
            <a:off x="2178202" y="2885232"/>
            <a:ext cx="1438687" cy="3109932"/>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8DFE60C8-57DD-4049-A121-6F1DE2DC80FB}"/>
              </a:ext>
            </a:extLst>
          </p:cNvPr>
          <p:cNvSpPr/>
          <p:nvPr/>
        </p:nvSpPr>
        <p:spPr>
          <a:xfrm>
            <a:off x="3768142" y="2885232"/>
            <a:ext cx="1368216" cy="3109932"/>
          </a:xfrm>
          <a:prstGeom prst="rect">
            <a:avLst/>
          </a:prstGeom>
          <a:solidFill>
            <a:srgbClr val="0077FF"/>
          </a:solidFill>
          <a:ln>
            <a:solidFill>
              <a:srgbClr val="007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4CCDC23E-DF74-4ED9-B57C-BC6216BAB922}"/>
              </a:ext>
            </a:extLst>
          </p:cNvPr>
          <p:cNvSpPr/>
          <p:nvPr/>
        </p:nvSpPr>
        <p:spPr>
          <a:xfrm>
            <a:off x="5297497" y="2885232"/>
            <a:ext cx="1319245" cy="3109932"/>
          </a:xfrm>
          <a:prstGeom prst="rect">
            <a:avLst/>
          </a:prstGeom>
          <a:solidFill>
            <a:srgbClr val="0077FF"/>
          </a:solidFill>
          <a:ln>
            <a:solidFill>
              <a:srgbClr val="007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2F93994C-5434-4CAD-9301-820C2A018C85}"/>
              </a:ext>
            </a:extLst>
          </p:cNvPr>
          <p:cNvSpPr/>
          <p:nvPr/>
        </p:nvSpPr>
        <p:spPr>
          <a:xfrm>
            <a:off x="6777880" y="2885232"/>
            <a:ext cx="1413536" cy="3109932"/>
          </a:xfrm>
          <a:prstGeom prst="rect">
            <a:avLst/>
          </a:prstGeom>
          <a:solidFill>
            <a:srgbClr val="EDBD11"/>
          </a:solidFill>
          <a:ln>
            <a:solidFill>
              <a:srgbClr val="EDB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 Placeholder 4">
            <a:extLst>
              <a:ext uri="{FF2B5EF4-FFF2-40B4-BE49-F238E27FC236}">
                <a16:creationId xmlns:a16="http://schemas.microsoft.com/office/drawing/2014/main" id="{228D1256-184B-4E68-9F57-D10473623512}"/>
              </a:ext>
            </a:extLst>
          </p:cNvPr>
          <p:cNvSpPr txBox="1">
            <a:spLocks/>
          </p:cNvSpPr>
          <p:nvPr/>
        </p:nvSpPr>
        <p:spPr>
          <a:xfrm>
            <a:off x="2184475" y="2992784"/>
            <a:ext cx="1465529"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Amanda</a:t>
            </a:r>
          </a:p>
          <a:p>
            <a:pPr marL="0" indent="0">
              <a:buNone/>
            </a:pPr>
            <a:endParaRPr lang="en-US" sz="1200" dirty="0"/>
          </a:p>
          <a:p>
            <a:pPr marL="0" indent="0">
              <a:buNone/>
            </a:pPr>
            <a:r>
              <a:rPr lang="en-US" sz="1200" dirty="0"/>
              <a:t>We could really do with something that could help us capture the meeting as people do not always send follow up emails</a:t>
            </a:r>
          </a:p>
        </p:txBody>
      </p:sp>
      <p:sp>
        <p:nvSpPr>
          <p:cNvPr id="42" name="Text Placeholder 4">
            <a:extLst>
              <a:ext uri="{FF2B5EF4-FFF2-40B4-BE49-F238E27FC236}">
                <a16:creationId xmlns:a16="http://schemas.microsoft.com/office/drawing/2014/main" id="{86B27B3F-B7E4-4A2D-B17F-4D8B55D7F250}"/>
              </a:ext>
            </a:extLst>
          </p:cNvPr>
          <p:cNvSpPr txBox="1">
            <a:spLocks/>
          </p:cNvSpPr>
          <p:nvPr/>
        </p:nvSpPr>
        <p:spPr>
          <a:xfrm>
            <a:off x="3768141" y="2992784"/>
            <a:ext cx="1312623"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Vesku</a:t>
            </a:r>
          </a:p>
          <a:p>
            <a:pPr marL="0" indent="0">
              <a:buNone/>
            </a:pPr>
            <a:endParaRPr lang="en-US" sz="1200" dirty="0"/>
          </a:p>
          <a:p>
            <a:pPr marL="0" indent="0">
              <a:buNone/>
            </a:pPr>
            <a:r>
              <a:rPr lang="en-US" sz="1200" dirty="0"/>
              <a:t>It would be amazing if we could add a welcome message when someone joins the Team</a:t>
            </a:r>
          </a:p>
          <a:p>
            <a:pPr marL="0" indent="0">
              <a:buNone/>
            </a:pPr>
            <a:endParaRPr lang="en-US" sz="1200" dirty="0"/>
          </a:p>
          <a:p>
            <a:pPr marL="0" indent="0">
              <a:buNone/>
            </a:pPr>
            <a:r>
              <a:rPr lang="en-US" sz="1200" dirty="0"/>
              <a:t>The current experience isn’t good enough</a:t>
            </a:r>
          </a:p>
        </p:txBody>
      </p:sp>
      <p:sp>
        <p:nvSpPr>
          <p:cNvPr id="43" name="Text Placeholder 4">
            <a:extLst>
              <a:ext uri="{FF2B5EF4-FFF2-40B4-BE49-F238E27FC236}">
                <a16:creationId xmlns:a16="http://schemas.microsoft.com/office/drawing/2014/main" id="{174288C5-7FDF-4E37-B19C-066BF0A27E5F}"/>
              </a:ext>
            </a:extLst>
          </p:cNvPr>
          <p:cNvSpPr txBox="1">
            <a:spLocks/>
          </p:cNvSpPr>
          <p:nvPr/>
        </p:nvSpPr>
        <p:spPr>
          <a:xfrm>
            <a:off x="5287611" y="2992783"/>
            <a:ext cx="1312623"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Juan</a:t>
            </a:r>
          </a:p>
          <a:p>
            <a:pPr marL="0" indent="0">
              <a:buNone/>
            </a:pPr>
            <a:endParaRPr lang="en-US" sz="1200" dirty="0"/>
          </a:p>
          <a:p>
            <a:pPr marL="0" indent="0">
              <a:buNone/>
            </a:pPr>
            <a:r>
              <a:rPr lang="en-US" sz="1200" dirty="0"/>
              <a:t>We need to be kept up to date on the Power Platform</a:t>
            </a:r>
          </a:p>
          <a:p>
            <a:pPr marL="0" indent="0">
              <a:buNone/>
            </a:pPr>
            <a:endParaRPr lang="en-US" sz="1200" dirty="0"/>
          </a:p>
          <a:p>
            <a:pPr marL="0" indent="0">
              <a:buNone/>
            </a:pPr>
            <a:r>
              <a:rPr lang="en-US" sz="1200" dirty="0"/>
              <a:t>There is a lot of Twitter posts we are missing that have great content the Team could use</a:t>
            </a:r>
          </a:p>
        </p:txBody>
      </p:sp>
      <p:sp>
        <p:nvSpPr>
          <p:cNvPr id="44" name="Rectangle 43">
            <a:extLst>
              <a:ext uri="{FF2B5EF4-FFF2-40B4-BE49-F238E27FC236}">
                <a16:creationId xmlns:a16="http://schemas.microsoft.com/office/drawing/2014/main" id="{B2EBF576-8A80-4CD2-B3E6-6C66ED4106F0}"/>
              </a:ext>
            </a:extLst>
          </p:cNvPr>
          <p:cNvSpPr/>
          <p:nvPr/>
        </p:nvSpPr>
        <p:spPr>
          <a:xfrm>
            <a:off x="8352554" y="2885232"/>
            <a:ext cx="1413536" cy="3109932"/>
          </a:xfrm>
          <a:prstGeom prst="rect">
            <a:avLst/>
          </a:prstGeom>
          <a:solidFill>
            <a:srgbClr val="EDBD11"/>
          </a:solidFill>
          <a:ln>
            <a:solidFill>
              <a:srgbClr val="EDB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 Placeholder 4">
            <a:extLst>
              <a:ext uri="{FF2B5EF4-FFF2-40B4-BE49-F238E27FC236}">
                <a16:creationId xmlns:a16="http://schemas.microsoft.com/office/drawing/2014/main" id="{4F7E65DD-B76B-475F-8D5A-2F464313EA76}"/>
              </a:ext>
            </a:extLst>
          </p:cNvPr>
          <p:cNvSpPr txBox="1">
            <a:spLocks/>
          </p:cNvSpPr>
          <p:nvPr/>
        </p:nvSpPr>
        <p:spPr>
          <a:xfrm>
            <a:off x="6828336" y="2992782"/>
            <a:ext cx="1312623"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1"/>
                </a:solidFill>
              </a:rPr>
              <a:t>Chris</a:t>
            </a:r>
          </a:p>
          <a:p>
            <a:pPr marL="0" indent="0">
              <a:buNone/>
            </a:pPr>
            <a:endParaRPr lang="en-US" sz="1200" dirty="0">
              <a:solidFill>
                <a:schemeClr val="bg1"/>
              </a:solidFill>
            </a:endParaRPr>
          </a:p>
          <a:p>
            <a:pPr marL="0" indent="0">
              <a:buNone/>
            </a:pPr>
            <a:r>
              <a:rPr lang="en-US" sz="1200" dirty="0">
                <a:solidFill>
                  <a:schemeClr val="bg1"/>
                </a:solidFill>
              </a:rPr>
              <a:t>We need to get better oversights on Microsoft 365</a:t>
            </a:r>
          </a:p>
          <a:p>
            <a:pPr marL="0" indent="0">
              <a:buNone/>
            </a:pPr>
            <a:endParaRPr lang="en-US" sz="1200" dirty="0">
              <a:solidFill>
                <a:schemeClr val="bg1"/>
              </a:solidFill>
            </a:endParaRPr>
          </a:p>
          <a:p>
            <a:pPr marL="0" indent="0">
              <a:buNone/>
            </a:pPr>
            <a:r>
              <a:rPr lang="en-US" sz="1200" dirty="0">
                <a:solidFill>
                  <a:schemeClr val="bg1"/>
                </a:solidFill>
              </a:rPr>
              <a:t>I need a quick to reference information I can see within our Team</a:t>
            </a:r>
          </a:p>
        </p:txBody>
      </p:sp>
      <p:sp>
        <p:nvSpPr>
          <p:cNvPr id="46" name="Text Placeholder 4">
            <a:extLst>
              <a:ext uri="{FF2B5EF4-FFF2-40B4-BE49-F238E27FC236}">
                <a16:creationId xmlns:a16="http://schemas.microsoft.com/office/drawing/2014/main" id="{4895B8FE-8ECE-461B-A030-57CCAFB9B460}"/>
              </a:ext>
            </a:extLst>
          </p:cNvPr>
          <p:cNvSpPr txBox="1">
            <a:spLocks/>
          </p:cNvSpPr>
          <p:nvPr/>
        </p:nvSpPr>
        <p:spPr>
          <a:xfrm>
            <a:off x="8370747" y="2992781"/>
            <a:ext cx="1312623"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1"/>
                </a:solidFill>
              </a:rPr>
              <a:t>Yannick</a:t>
            </a:r>
          </a:p>
          <a:p>
            <a:pPr marL="0" indent="0">
              <a:buNone/>
            </a:pPr>
            <a:endParaRPr lang="en-US" sz="1200" dirty="0">
              <a:solidFill>
                <a:schemeClr val="bg1"/>
              </a:solidFill>
            </a:endParaRPr>
          </a:p>
          <a:p>
            <a:pPr marL="0" indent="0">
              <a:buNone/>
            </a:pPr>
            <a:r>
              <a:rPr lang="en-US" sz="1200" dirty="0">
                <a:solidFill>
                  <a:schemeClr val="bg1"/>
                </a:solidFill>
              </a:rPr>
              <a:t>We need to be able to see where our customers are in terms of their Teams workloads</a:t>
            </a:r>
          </a:p>
          <a:p>
            <a:pPr marL="0" indent="0">
              <a:buNone/>
            </a:pPr>
            <a:endParaRPr lang="en-US" sz="1200" dirty="0">
              <a:solidFill>
                <a:schemeClr val="bg1"/>
              </a:solidFill>
            </a:endParaRPr>
          </a:p>
          <a:p>
            <a:pPr marL="0" indent="0">
              <a:buNone/>
            </a:pPr>
            <a:r>
              <a:rPr lang="en-US" sz="1200" dirty="0">
                <a:solidFill>
                  <a:schemeClr val="bg1"/>
                </a:solidFill>
              </a:rPr>
              <a:t>I can’t easily tell and compare</a:t>
            </a:r>
          </a:p>
        </p:txBody>
      </p:sp>
    </p:spTree>
    <p:extLst>
      <p:ext uri="{BB962C8B-B14F-4D97-AF65-F5344CB8AC3E}">
        <p14:creationId xmlns:p14="http://schemas.microsoft.com/office/powerpoint/2010/main" val="38707090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A1A5583-EE8D-42E6-8396-E868A507F576}"/>
              </a:ext>
            </a:extLst>
          </p:cNvPr>
          <p:cNvSpPr/>
          <p:nvPr/>
        </p:nvSpPr>
        <p:spPr>
          <a:xfrm>
            <a:off x="584650" y="2885232"/>
            <a:ext cx="1438687" cy="3109932"/>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8C299770-7296-4EB4-B074-4B26BD16CB7F}"/>
              </a:ext>
            </a:extLst>
          </p:cNvPr>
          <p:cNvSpPr>
            <a:spLocks noGrp="1"/>
          </p:cNvSpPr>
          <p:nvPr>
            <p:ph type="title"/>
          </p:nvPr>
        </p:nvSpPr>
        <p:spPr>
          <a:xfrm>
            <a:off x="588263" y="457200"/>
            <a:ext cx="11018520" cy="553998"/>
          </a:xfrm>
        </p:spPr>
        <p:txBody>
          <a:bodyPr/>
          <a:lstStyle/>
          <a:p>
            <a:r>
              <a:rPr lang="en-GB" dirty="0"/>
              <a:t>Solution 1: Build a Canvas App</a:t>
            </a:r>
          </a:p>
        </p:txBody>
      </p:sp>
      <p:pic>
        <p:nvPicPr>
          <p:cNvPr id="23" name="Picture 2" descr="See the source image">
            <a:extLst>
              <a:ext uri="{FF2B5EF4-FFF2-40B4-BE49-F238E27FC236}">
                <a16:creationId xmlns:a16="http://schemas.microsoft.com/office/drawing/2014/main" id="{09D51198-500E-4993-B0BF-74146C64E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dam Deltinger">
            <a:extLst>
              <a:ext uri="{FF2B5EF4-FFF2-40B4-BE49-F238E27FC236}">
                <a16:creationId xmlns:a16="http://schemas.microsoft.com/office/drawing/2014/main" id="{0211F07E-DE6B-4264-ACD4-C6BE2E1D3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650" y="1404051"/>
            <a:ext cx="1421732" cy="1421732"/>
          </a:xfrm>
          <a:prstGeom prst="rect">
            <a:avLst/>
          </a:prstGeom>
          <a:noFill/>
          <a:extLst>
            <a:ext uri="{909E8E84-426E-40DD-AFC4-6F175D3DCCD1}">
              <a14:hiddenFill xmlns:a14="http://schemas.microsoft.com/office/drawing/2010/main">
                <a:solidFill>
                  <a:srgbClr val="FFFFFF"/>
                </a:solidFill>
              </a14:hiddenFill>
            </a:ext>
          </a:extLst>
        </p:spPr>
      </p:pic>
      <p:sp>
        <p:nvSpPr>
          <p:cNvPr id="32" name="Text Placeholder 4">
            <a:extLst>
              <a:ext uri="{FF2B5EF4-FFF2-40B4-BE49-F238E27FC236}">
                <a16:creationId xmlns:a16="http://schemas.microsoft.com/office/drawing/2014/main" id="{530215EE-BF7E-4B44-904C-981CE764A64B}"/>
              </a:ext>
            </a:extLst>
          </p:cNvPr>
          <p:cNvSpPr txBox="1">
            <a:spLocks/>
          </p:cNvSpPr>
          <p:nvPr/>
        </p:nvSpPr>
        <p:spPr>
          <a:xfrm>
            <a:off x="584650" y="2992784"/>
            <a:ext cx="1465529"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Adam</a:t>
            </a:r>
          </a:p>
          <a:p>
            <a:pPr marL="0" indent="0">
              <a:buNone/>
            </a:pPr>
            <a:endParaRPr lang="en-US" sz="1200" dirty="0"/>
          </a:p>
          <a:p>
            <a:pPr marL="0" indent="0">
              <a:buNone/>
            </a:pPr>
            <a:r>
              <a:rPr lang="en-US" sz="1200" dirty="0"/>
              <a:t>Teams doesn’t have the ability to let us know more about the members of the team. </a:t>
            </a:r>
          </a:p>
          <a:p>
            <a:pPr marL="0" indent="0">
              <a:buNone/>
            </a:pPr>
            <a:endParaRPr lang="en-US" sz="1200" dirty="0"/>
          </a:p>
          <a:p>
            <a:pPr marL="0" indent="0">
              <a:buNone/>
            </a:pPr>
            <a:r>
              <a:rPr lang="en-US" sz="1200" dirty="0"/>
              <a:t>It would be good to see their bios and their current responsibilities</a:t>
            </a:r>
          </a:p>
        </p:txBody>
      </p:sp>
      <p:sp>
        <p:nvSpPr>
          <p:cNvPr id="22" name="Rectangle 21">
            <a:extLst>
              <a:ext uri="{FF2B5EF4-FFF2-40B4-BE49-F238E27FC236}">
                <a16:creationId xmlns:a16="http://schemas.microsoft.com/office/drawing/2014/main" id="{0DD0559F-9E67-4573-8F20-89CA60438467}"/>
              </a:ext>
            </a:extLst>
          </p:cNvPr>
          <p:cNvSpPr/>
          <p:nvPr/>
        </p:nvSpPr>
        <p:spPr>
          <a:xfrm>
            <a:off x="2495693" y="1421690"/>
            <a:ext cx="9696307" cy="1053050"/>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Graphic 24" descr="Box">
            <a:extLst>
              <a:ext uri="{FF2B5EF4-FFF2-40B4-BE49-F238E27FC236}">
                <a16:creationId xmlns:a16="http://schemas.microsoft.com/office/drawing/2014/main" id="{A436DE57-D342-4DB9-A256-AC9ACD1B3E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8732" y="1542075"/>
            <a:ext cx="835713" cy="835713"/>
          </a:xfrm>
          <a:prstGeom prst="rect">
            <a:avLst/>
          </a:prstGeom>
        </p:spPr>
      </p:pic>
      <p:pic>
        <p:nvPicPr>
          <p:cNvPr id="5" name="Graphic 4" descr="Download from cloud">
            <a:extLst>
              <a:ext uri="{FF2B5EF4-FFF2-40B4-BE49-F238E27FC236}">
                <a16:creationId xmlns:a16="http://schemas.microsoft.com/office/drawing/2014/main" id="{1F01E288-FF70-40E1-8A4D-A6FFFA73D5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38800" y="1511824"/>
            <a:ext cx="914400" cy="914400"/>
          </a:xfrm>
          <a:prstGeom prst="rect">
            <a:avLst/>
          </a:prstGeom>
        </p:spPr>
      </p:pic>
      <p:sp>
        <p:nvSpPr>
          <p:cNvPr id="6" name="Arrow: Up 5">
            <a:extLst>
              <a:ext uri="{FF2B5EF4-FFF2-40B4-BE49-F238E27FC236}">
                <a16:creationId xmlns:a16="http://schemas.microsoft.com/office/drawing/2014/main" id="{6AA21DA2-F9D3-496A-952A-E4D5D8D76B3B}"/>
              </a:ext>
            </a:extLst>
          </p:cNvPr>
          <p:cNvSpPr/>
          <p:nvPr/>
        </p:nvSpPr>
        <p:spPr bwMode="auto">
          <a:xfrm>
            <a:off x="8427752" y="1620054"/>
            <a:ext cx="484632" cy="656321"/>
          </a:xfrm>
          <a:prstGeom prst="upArrow">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AF50109C-2E19-4A0F-8377-80C907ECBE3E}"/>
              </a:ext>
            </a:extLst>
          </p:cNvPr>
          <p:cNvSpPr/>
          <p:nvPr/>
        </p:nvSpPr>
        <p:spPr>
          <a:xfrm>
            <a:off x="2925892" y="2575033"/>
            <a:ext cx="1438687" cy="923330"/>
          </a:xfrm>
          <a:prstGeom prst="rect">
            <a:avLst/>
          </a:prstGeom>
        </p:spPr>
        <p:txBody>
          <a:bodyPr wrap="square">
            <a:spAutoFit/>
          </a:bodyPr>
          <a:lstStyle/>
          <a:p>
            <a:pPr algn="ctr"/>
            <a:r>
              <a:rPr lang="en-GB" b="1" dirty="0">
                <a:latin typeface="+mj-lt"/>
              </a:rPr>
              <a:t>Create and Save the Canvas App</a:t>
            </a:r>
            <a:endParaRPr lang="en-GB" dirty="0">
              <a:latin typeface="+mj-lt"/>
            </a:endParaRPr>
          </a:p>
        </p:txBody>
      </p:sp>
      <p:sp>
        <p:nvSpPr>
          <p:cNvPr id="29" name="Rectangle 28">
            <a:extLst>
              <a:ext uri="{FF2B5EF4-FFF2-40B4-BE49-F238E27FC236}">
                <a16:creationId xmlns:a16="http://schemas.microsoft.com/office/drawing/2014/main" id="{8E53648D-BE76-4959-B9F9-41B3992832CB}"/>
              </a:ext>
            </a:extLst>
          </p:cNvPr>
          <p:cNvSpPr/>
          <p:nvPr/>
        </p:nvSpPr>
        <p:spPr>
          <a:xfrm>
            <a:off x="5376656" y="2566613"/>
            <a:ext cx="1438687" cy="646331"/>
          </a:xfrm>
          <a:prstGeom prst="rect">
            <a:avLst/>
          </a:prstGeom>
        </p:spPr>
        <p:txBody>
          <a:bodyPr wrap="square">
            <a:spAutoFit/>
          </a:bodyPr>
          <a:lstStyle/>
          <a:p>
            <a:pPr algn="ctr"/>
            <a:r>
              <a:rPr lang="en-GB" b="1" dirty="0">
                <a:latin typeface="+mj-lt"/>
              </a:rPr>
              <a:t>Download as a Zip file</a:t>
            </a:r>
            <a:endParaRPr lang="en-GB" dirty="0">
              <a:latin typeface="+mj-lt"/>
            </a:endParaRPr>
          </a:p>
        </p:txBody>
      </p:sp>
      <p:sp>
        <p:nvSpPr>
          <p:cNvPr id="30" name="Rectangle 29">
            <a:extLst>
              <a:ext uri="{FF2B5EF4-FFF2-40B4-BE49-F238E27FC236}">
                <a16:creationId xmlns:a16="http://schemas.microsoft.com/office/drawing/2014/main" id="{4102C3CF-23AD-48A6-B90E-B48C1B709736}"/>
              </a:ext>
            </a:extLst>
          </p:cNvPr>
          <p:cNvSpPr/>
          <p:nvPr/>
        </p:nvSpPr>
        <p:spPr>
          <a:xfrm>
            <a:off x="7950724" y="2566613"/>
            <a:ext cx="1438687" cy="646331"/>
          </a:xfrm>
          <a:prstGeom prst="rect">
            <a:avLst/>
          </a:prstGeom>
        </p:spPr>
        <p:txBody>
          <a:bodyPr wrap="square">
            <a:spAutoFit/>
          </a:bodyPr>
          <a:lstStyle/>
          <a:p>
            <a:pPr algn="ctr"/>
            <a:r>
              <a:rPr lang="en-GB" b="1" dirty="0">
                <a:latin typeface="+mj-lt"/>
              </a:rPr>
              <a:t>Upload to Teams</a:t>
            </a:r>
            <a:endParaRPr lang="en-GB" dirty="0">
              <a:latin typeface="+mj-lt"/>
            </a:endParaRPr>
          </a:p>
        </p:txBody>
      </p:sp>
      <p:pic>
        <p:nvPicPr>
          <p:cNvPr id="8" name="Graphic 7" descr="Single gear">
            <a:extLst>
              <a:ext uri="{FF2B5EF4-FFF2-40B4-BE49-F238E27FC236}">
                <a16:creationId xmlns:a16="http://schemas.microsoft.com/office/drawing/2014/main" id="{A2BAEAF2-9F67-4A58-83FD-1CF6D7CC11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39577" y="1511824"/>
            <a:ext cx="914400" cy="914400"/>
          </a:xfrm>
          <a:prstGeom prst="rect">
            <a:avLst/>
          </a:prstGeom>
        </p:spPr>
      </p:pic>
      <p:sp>
        <p:nvSpPr>
          <p:cNvPr id="35" name="Rectangle 34">
            <a:extLst>
              <a:ext uri="{FF2B5EF4-FFF2-40B4-BE49-F238E27FC236}">
                <a16:creationId xmlns:a16="http://schemas.microsoft.com/office/drawing/2014/main" id="{E55C95B3-3843-4296-A753-812D8DF73F4A}"/>
              </a:ext>
            </a:extLst>
          </p:cNvPr>
          <p:cNvSpPr/>
          <p:nvPr/>
        </p:nvSpPr>
        <p:spPr>
          <a:xfrm>
            <a:off x="10267921" y="2588406"/>
            <a:ext cx="1438687" cy="1754326"/>
          </a:xfrm>
          <a:prstGeom prst="rect">
            <a:avLst/>
          </a:prstGeom>
        </p:spPr>
        <p:txBody>
          <a:bodyPr wrap="square">
            <a:spAutoFit/>
          </a:bodyPr>
          <a:lstStyle/>
          <a:p>
            <a:pPr algn="ctr"/>
            <a:r>
              <a:rPr lang="en-GB" b="1" dirty="0">
                <a:latin typeface="+mj-lt"/>
              </a:rPr>
              <a:t>Configure as a Personal App or Tab in Teams Channel</a:t>
            </a:r>
            <a:endParaRPr lang="en-GB" dirty="0">
              <a:latin typeface="+mj-lt"/>
            </a:endParaRPr>
          </a:p>
        </p:txBody>
      </p:sp>
      <p:pic>
        <p:nvPicPr>
          <p:cNvPr id="17" name="Graphic 16" descr="Checkmark">
            <a:extLst>
              <a:ext uri="{FF2B5EF4-FFF2-40B4-BE49-F238E27FC236}">
                <a16:creationId xmlns:a16="http://schemas.microsoft.com/office/drawing/2014/main" id="{8390BF80-02B8-486A-A434-0D663856CE3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10392" y="2951533"/>
            <a:ext cx="360237" cy="360237"/>
          </a:xfrm>
          <a:prstGeom prst="rect">
            <a:avLst/>
          </a:prstGeom>
        </p:spPr>
      </p:pic>
      <p:sp>
        <p:nvSpPr>
          <p:cNvPr id="18" name="Rectangle 17">
            <a:extLst>
              <a:ext uri="{FF2B5EF4-FFF2-40B4-BE49-F238E27FC236}">
                <a16:creationId xmlns:a16="http://schemas.microsoft.com/office/drawing/2014/main" id="{37B6B231-3EE2-44F7-8181-8507475F70FC}"/>
              </a:ext>
            </a:extLst>
          </p:cNvPr>
          <p:cNvSpPr/>
          <p:nvPr/>
        </p:nvSpPr>
        <p:spPr>
          <a:xfrm>
            <a:off x="2495693" y="4264606"/>
            <a:ext cx="577060" cy="55399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F6816306-E4FB-4E99-A741-DFBE4BB3CB84}"/>
              </a:ext>
            </a:extLst>
          </p:cNvPr>
          <p:cNvSpPr/>
          <p:nvPr/>
        </p:nvSpPr>
        <p:spPr>
          <a:xfrm>
            <a:off x="2495693" y="4852886"/>
            <a:ext cx="577060" cy="55399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0EB5B901-5D76-4B49-9200-43B118364B13}"/>
              </a:ext>
            </a:extLst>
          </p:cNvPr>
          <p:cNvSpPr/>
          <p:nvPr/>
        </p:nvSpPr>
        <p:spPr>
          <a:xfrm>
            <a:off x="2495693" y="5441166"/>
            <a:ext cx="577060" cy="55399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1" name="Graphic 20" descr="Checkmark">
            <a:extLst>
              <a:ext uri="{FF2B5EF4-FFF2-40B4-BE49-F238E27FC236}">
                <a16:creationId xmlns:a16="http://schemas.microsoft.com/office/drawing/2014/main" id="{40597878-EDC0-401D-AE1A-CD8E527E63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4104" y="4361486"/>
            <a:ext cx="360237" cy="360237"/>
          </a:xfrm>
          <a:prstGeom prst="rect">
            <a:avLst/>
          </a:prstGeom>
        </p:spPr>
      </p:pic>
      <p:pic>
        <p:nvPicPr>
          <p:cNvPr id="24" name="Graphic 23" descr="Checkmark">
            <a:extLst>
              <a:ext uri="{FF2B5EF4-FFF2-40B4-BE49-F238E27FC236}">
                <a16:creationId xmlns:a16="http://schemas.microsoft.com/office/drawing/2014/main" id="{433363C4-E621-469A-9693-DA7CBF3C9E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4103" y="4966348"/>
            <a:ext cx="360237" cy="360237"/>
          </a:xfrm>
          <a:prstGeom prst="rect">
            <a:avLst/>
          </a:prstGeom>
        </p:spPr>
      </p:pic>
      <p:pic>
        <p:nvPicPr>
          <p:cNvPr id="26" name="Graphic 25" descr="Checkmark">
            <a:extLst>
              <a:ext uri="{FF2B5EF4-FFF2-40B4-BE49-F238E27FC236}">
                <a16:creationId xmlns:a16="http://schemas.microsoft.com/office/drawing/2014/main" id="{E9925DBC-8551-4615-A7E2-597884F716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4102" y="5538046"/>
            <a:ext cx="360237" cy="360237"/>
          </a:xfrm>
          <a:prstGeom prst="rect">
            <a:avLst/>
          </a:prstGeom>
        </p:spPr>
      </p:pic>
      <p:sp>
        <p:nvSpPr>
          <p:cNvPr id="34" name="Text Placeholder 4">
            <a:extLst>
              <a:ext uri="{FF2B5EF4-FFF2-40B4-BE49-F238E27FC236}">
                <a16:creationId xmlns:a16="http://schemas.microsoft.com/office/drawing/2014/main" id="{663E3356-3D73-45B8-B9DB-D2F633A17D0F}"/>
              </a:ext>
            </a:extLst>
          </p:cNvPr>
          <p:cNvSpPr txBox="1">
            <a:spLocks/>
          </p:cNvSpPr>
          <p:nvPr/>
        </p:nvSpPr>
        <p:spPr>
          <a:xfrm>
            <a:off x="2404268" y="3909156"/>
            <a:ext cx="1465529"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latin typeface="Calibri" panose="020F0502020204030204" pitchFamily="34" charset="0"/>
                <a:cs typeface="Calibri" panose="020F0502020204030204" pitchFamily="34" charset="0"/>
              </a:rPr>
              <a:t>Use Cases</a:t>
            </a:r>
          </a:p>
        </p:txBody>
      </p:sp>
      <p:sp>
        <p:nvSpPr>
          <p:cNvPr id="36" name="Text Placeholder 4">
            <a:extLst>
              <a:ext uri="{FF2B5EF4-FFF2-40B4-BE49-F238E27FC236}">
                <a16:creationId xmlns:a16="http://schemas.microsoft.com/office/drawing/2014/main" id="{74015AC3-99E3-463B-AB00-97F3AE262C2A}"/>
              </a:ext>
            </a:extLst>
          </p:cNvPr>
          <p:cNvSpPr txBox="1">
            <a:spLocks/>
          </p:cNvSpPr>
          <p:nvPr/>
        </p:nvSpPr>
        <p:spPr>
          <a:xfrm>
            <a:off x="3137032" y="4366274"/>
            <a:ext cx="3291624"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Calibri" panose="020F0502020204030204" pitchFamily="34" charset="0"/>
                <a:cs typeface="Calibri" panose="020F0502020204030204" pitchFamily="34" charset="0"/>
              </a:rPr>
              <a:t>Team Building &amp; Orientation </a:t>
            </a:r>
          </a:p>
        </p:txBody>
      </p:sp>
      <p:sp>
        <p:nvSpPr>
          <p:cNvPr id="37" name="Text Placeholder 4">
            <a:extLst>
              <a:ext uri="{FF2B5EF4-FFF2-40B4-BE49-F238E27FC236}">
                <a16:creationId xmlns:a16="http://schemas.microsoft.com/office/drawing/2014/main" id="{E80B7159-3874-4117-B4E6-B81BF413CD93}"/>
              </a:ext>
            </a:extLst>
          </p:cNvPr>
          <p:cNvSpPr txBox="1">
            <a:spLocks/>
          </p:cNvSpPr>
          <p:nvPr/>
        </p:nvSpPr>
        <p:spPr>
          <a:xfrm>
            <a:off x="3137032" y="4952160"/>
            <a:ext cx="2871882"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Calibri" panose="020F0502020204030204" pitchFamily="34" charset="0"/>
                <a:cs typeface="Calibri" panose="020F0502020204030204" pitchFamily="34" charset="0"/>
              </a:rPr>
              <a:t>Training and Instruction Manual</a:t>
            </a:r>
          </a:p>
        </p:txBody>
      </p:sp>
      <p:sp>
        <p:nvSpPr>
          <p:cNvPr id="38" name="Text Placeholder 4">
            <a:extLst>
              <a:ext uri="{FF2B5EF4-FFF2-40B4-BE49-F238E27FC236}">
                <a16:creationId xmlns:a16="http://schemas.microsoft.com/office/drawing/2014/main" id="{6253DFA7-220E-44D7-A803-2A2C853447BA}"/>
              </a:ext>
            </a:extLst>
          </p:cNvPr>
          <p:cNvSpPr txBox="1">
            <a:spLocks/>
          </p:cNvSpPr>
          <p:nvPr/>
        </p:nvSpPr>
        <p:spPr>
          <a:xfrm>
            <a:off x="3137032" y="5538046"/>
            <a:ext cx="2871882"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Calibri" panose="020F0502020204030204" pitchFamily="34" charset="0"/>
                <a:cs typeface="Calibri" panose="020F0502020204030204" pitchFamily="34" charset="0"/>
              </a:rPr>
              <a:t>Product Portfolio</a:t>
            </a:r>
          </a:p>
        </p:txBody>
      </p:sp>
    </p:spTree>
    <p:extLst>
      <p:ext uri="{BB962C8B-B14F-4D97-AF65-F5344CB8AC3E}">
        <p14:creationId xmlns:p14="http://schemas.microsoft.com/office/powerpoint/2010/main" val="3949244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299770-7296-4EB4-B074-4B26BD16CB7F}"/>
              </a:ext>
            </a:extLst>
          </p:cNvPr>
          <p:cNvSpPr>
            <a:spLocks noGrp="1"/>
          </p:cNvSpPr>
          <p:nvPr>
            <p:ph type="title"/>
          </p:nvPr>
        </p:nvSpPr>
        <p:spPr>
          <a:xfrm>
            <a:off x="588263" y="457200"/>
            <a:ext cx="11018520" cy="553998"/>
          </a:xfrm>
        </p:spPr>
        <p:txBody>
          <a:bodyPr/>
          <a:lstStyle/>
          <a:p>
            <a:r>
              <a:rPr lang="en-GB" dirty="0"/>
              <a:t>Solution 2: Use an existing Canvas App</a:t>
            </a:r>
          </a:p>
        </p:txBody>
      </p:sp>
      <p:pic>
        <p:nvPicPr>
          <p:cNvPr id="23" name="Picture 2" descr="See the source image">
            <a:extLst>
              <a:ext uri="{FF2B5EF4-FFF2-40B4-BE49-F238E27FC236}">
                <a16:creationId xmlns:a16="http://schemas.microsoft.com/office/drawing/2014/main" id="{09D51198-500E-4993-B0BF-74146C64E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0DD0559F-9E67-4573-8F20-89CA60438467}"/>
              </a:ext>
            </a:extLst>
          </p:cNvPr>
          <p:cNvSpPr/>
          <p:nvPr/>
        </p:nvSpPr>
        <p:spPr>
          <a:xfrm>
            <a:off x="2495693" y="1421690"/>
            <a:ext cx="9696307" cy="1053050"/>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Graphic 24" descr="Box">
            <a:extLst>
              <a:ext uri="{FF2B5EF4-FFF2-40B4-BE49-F238E27FC236}">
                <a16:creationId xmlns:a16="http://schemas.microsoft.com/office/drawing/2014/main" id="{A436DE57-D342-4DB9-A256-AC9ACD1B3E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28732" y="1542075"/>
            <a:ext cx="835713" cy="835713"/>
          </a:xfrm>
          <a:prstGeom prst="rect">
            <a:avLst/>
          </a:prstGeom>
        </p:spPr>
      </p:pic>
      <p:pic>
        <p:nvPicPr>
          <p:cNvPr id="5" name="Graphic 4" descr="Download from cloud">
            <a:extLst>
              <a:ext uri="{FF2B5EF4-FFF2-40B4-BE49-F238E27FC236}">
                <a16:creationId xmlns:a16="http://schemas.microsoft.com/office/drawing/2014/main" id="{1F01E288-FF70-40E1-8A4D-A6FFFA73D5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77058" y="1511824"/>
            <a:ext cx="914400" cy="914400"/>
          </a:xfrm>
          <a:prstGeom prst="rect">
            <a:avLst/>
          </a:prstGeom>
        </p:spPr>
      </p:pic>
      <p:sp>
        <p:nvSpPr>
          <p:cNvPr id="6" name="Arrow: Up 5">
            <a:extLst>
              <a:ext uri="{FF2B5EF4-FFF2-40B4-BE49-F238E27FC236}">
                <a16:creationId xmlns:a16="http://schemas.microsoft.com/office/drawing/2014/main" id="{6AA21DA2-F9D3-496A-952A-E4D5D8D76B3B}"/>
              </a:ext>
            </a:extLst>
          </p:cNvPr>
          <p:cNvSpPr/>
          <p:nvPr/>
        </p:nvSpPr>
        <p:spPr bwMode="auto">
          <a:xfrm>
            <a:off x="8833387" y="1622327"/>
            <a:ext cx="484632" cy="656321"/>
          </a:xfrm>
          <a:prstGeom prst="upArrow">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AF50109C-2E19-4A0F-8377-80C907ECBE3E}"/>
              </a:ext>
            </a:extLst>
          </p:cNvPr>
          <p:cNvSpPr/>
          <p:nvPr/>
        </p:nvSpPr>
        <p:spPr>
          <a:xfrm>
            <a:off x="2925892" y="2575033"/>
            <a:ext cx="1438687" cy="646331"/>
          </a:xfrm>
          <a:prstGeom prst="rect">
            <a:avLst/>
          </a:prstGeom>
        </p:spPr>
        <p:txBody>
          <a:bodyPr wrap="square">
            <a:spAutoFit/>
          </a:bodyPr>
          <a:lstStyle/>
          <a:p>
            <a:pPr algn="ctr"/>
            <a:r>
              <a:rPr lang="en-GB" b="1" dirty="0">
                <a:latin typeface="+mj-lt"/>
              </a:rPr>
              <a:t>Get the ms.app file</a:t>
            </a:r>
            <a:endParaRPr lang="en-GB" dirty="0">
              <a:latin typeface="+mj-lt"/>
            </a:endParaRPr>
          </a:p>
        </p:txBody>
      </p:sp>
      <p:sp>
        <p:nvSpPr>
          <p:cNvPr id="29" name="Rectangle 28">
            <a:extLst>
              <a:ext uri="{FF2B5EF4-FFF2-40B4-BE49-F238E27FC236}">
                <a16:creationId xmlns:a16="http://schemas.microsoft.com/office/drawing/2014/main" id="{8E53648D-BE76-4959-B9F9-41B3992832CB}"/>
              </a:ext>
            </a:extLst>
          </p:cNvPr>
          <p:cNvSpPr/>
          <p:nvPr/>
        </p:nvSpPr>
        <p:spPr>
          <a:xfrm>
            <a:off x="6514915" y="2552863"/>
            <a:ext cx="1438687" cy="646331"/>
          </a:xfrm>
          <a:prstGeom prst="rect">
            <a:avLst/>
          </a:prstGeom>
        </p:spPr>
        <p:txBody>
          <a:bodyPr wrap="square">
            <a:spAutoFit/>
          </a:bodyPr>
          <a:lstStyle/>
          <a:p>
            <a:pPr algn="ctr"/>
            <a:r>
              <a:rPr lang="en-GB" b="1" dirty="0">
                <a:latin typeface="+mj-lt"/>
              </a:rPr>
              <a:t>Download as a Zip file</a:t>
            </a:r>
            <a:endParaRPr lang="en-GB" dirty="0">
              <a:latin typeface="+mj-lt"/>
            </a:endParaRPr>
          </a:p>
        </p:txBody>
      </p:sp>
      <p:sp>
        <p:nvSpPr>
          <p:cNvPr id="30" name="Rectangle 29">
            <a:extLst>
              <a:ext uri="{FF2B5EF4-FFF2-40B4-BE49-F238E27FC236}">
                <a16:creationId xmlns:a16="http://schemas.microsoft.com/office/drawing/2014/main" id="{4102C3CF-23AD-48A6-B90E-B48C1B709736}"/>
              </a:ext>
            </a:extLst>
          </p:cNvPr>
          <p:cNvSpPr/>
          <p:nvPr/>
        </p:nvSpPr>
        <p:spPr>
          <a:xfrm>
            <a:off x="8356360" y="2556025"/>
            <a:ext cx="1438687" cy="646331"/>
          </a:xfrm>
          <a:prstGeom prst="rect">
            <a:avLst/>
          </a:prstGeom>
        </p:spPr>
        <p:txBody>
          <a:bodyPr wrap="square">
            <a:spAutoFit/>
          </a:bodyPr>
          <a:lstStyle/>
          <a:p>
            <a:pPr algn="ctr"/>
            <a:r>
              <a:rPr lang="en-GB" b="1" dirty="0">
                <a:latin typeface="+mj-lt"/>
              </a:rPr>
              <a:t>Upload to Teams</a:t>
            </a:r>
            <a:endParaRPr lang="en-GB" dirty="0">
              <a:latin typeface="+mj-lt"/>
            </a:endParaRPr>
          </a:p>
        </p:txBody>
      </p:sp>
      <p:pic>
        <p:nvPicPr>
          <p:cNvPr id="8" name="Graphic 7" descr="Single gear">
            <a:extLst>
              <a:ext uri="{FF2B5EF4-FFF2-40B4-BE49-F238E27FC236}">
                <a16:creationId xmlns:a16="http://schemas.microsoft.com/office/drawing/2014/main" id="{A2BAEAF2-9F67-4A58-83FD-1CF6D7CC115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39577" y="1511824"/>
            <a:ext cx="914400" cy="914400"/>
          </a:xfrm>
          <a:prstGeom prst="rect">
            <a:avLst/>
          </a:prstGeom>
        </p:spPr>
      </p:pic>
      <p:sp>
        <p:nvSpPr>
          <p:cNvPr id="35" name="Rectangle 34">
            <a:extLst>
              <a:ext uri="{FF2B5EF4-FFF2-40B4-BE49-F238E27FC236}">
                <a16:creationId xmlns:a16="http://schemas.microsoft.com/office/drawing/2014/main" id="{E55C95B3-3843-4296-A753-812D8DF73F4A}"/>
              </a:ext>
            </a:extLst>
          </p:cNvPr>
          <p:cNvSpPr/>
          <p:nvPr/>
        </p:nvSpPr>
        <p:spPr>
          <a:xfrm>
            <a:off x="10267921" y="2558120"/>
            <a:ext cx="1438687" cy="1754326"/>
          </a:xfrm>
          <a:prstGeom prst="rect">
            <a:avLst/>
          </a:prstGeom>
        </p:spPr>
        <p:txBody>
          <a:bodyPr wrap="square">
            <a:spAutoFit/>
          </a:bodyPr>
          <a:lstStyle/>
          <a:p>
            <a:pPr algn="ctr"/>
            <a:r>
              <a:rPr lang="en-GB" b="1" dirty="0">
                <a:latin typeface="+mj-lt"/>
              </a:rPr>
              <a:t>Configure as a Personal App or Tab in Teams Channel</a:t>
            </a:r>
            <a:endParaRPr lang="en-GB" dirty="0">
              <a:latin typeface="+mj-lt"/>
            </a:endParaRPr>
          </a:p>
        </p:txBody>
      </p:sp>
      <p:pic>
        <p:nvPicPr>
          <p:cNvPr id="37" name="Picture 36" descr="A person sitting in front of a window&#10;&#10;Description automatically generated">
            <a:extLst>
              <a:ext uri="{FF2B5EF4-FFF2-40B4-BE49-F238E27FC236}">
                <a16:creationId xmlns:a16="http://schemas.microsoft.com/office/drawing/2014/main" id="{45F1D28E-B445-4D89-9BD2-4C3A1B9C2B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096" y="1409724"/>
            <a:ext cx="1421732" cy="1421732"/>
          </a:xfrm>
          <a:prstGeom prst="rect">
            <a:avLst/>
          </a:prstGeom>
        </p:spPr>
      </p:pic>
      <p:sp>
        <p:nvSpPr>
          <p:cNvPr id="39" name="Rectangle 38">
            <a:extLst>
              <a:ext uri="{FF2B5EF4-FFF2-40B4-BE49-F238E27FC236}">
                <a16:creationId xmlns:a16="http://schemas.microsoft.com/office/drawing/2014/main" id="{0500A09C-8358-48A1-87C0-40274BB1F27A}"/>
              </a:ext>
            </a:extLst>
          </p:cNvPr>
          <p:cNvSpPr/>
          <p:nvPr/>
        </p:nvSpPr>
        <p:spPr>
          <a:xfrm>
            <a:off x="608695" y="2889778"/>
            <a:ext cx="1438687" cy="3109932"/>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 Placeholder 4">
            <a:extLst>
              <a:ext uri="{FF2B5EF4-FFF2-40B4-BE49-F238E27FC236}">
                <a16:creationId xmlns:a16="http://schemas.microsoft.com/office/drawing/2014/main" id="{4B7062E8-35C2-4EEB-AF78-65884D5D1DF2}"/>
              </a:ext>
            </a:extLst>
          </p:cNvPr>
          <p:cNvSpPr txBox="1">
            <a:spLocks/>
          </p:cNvSpPr>
          <p:nvPr/>
        </p:nvSpPr>
        <p:spPr>
          <a:xfrm>
            <a:off x="595273" y="2951533"/>
            <a:ext cx="1465529"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Amanda</a:t>
            </a:r>
          </a:p>
          <a:p>
            <a:pPr marL="0" indent="0">
              <a:buNone/>
            </a:pPr>
            <a:endParaRPr lang="en-US" sz="1200" dirty="0"/>
          </a:p>
          <a:p>
            <a:pPr marL="0" indent="0">
              <a:buNone/>
            </a:pPr>
            <a:r>
              <a:rPr lang="en-US" sz="1200" dirty="0"/>
              <a:t>We could really do with something that could help us capture the meeting as people do not always send follow up emails</a:t>
            </a:r>
          </a:p>
        </p:txBody>
      </p:sp>
      <p:pic>
        <p:nvPicPr>
          <p:cNvPr id="48" name="Graphic 47" descr="Checkmark">
            <a:extLst>
              <a:ext uri="{FF2B5EF4-FFF2-40B4-BE49-F238E27FC236}">
                <a16:creationId xmlns:a16="http://schemas.microsoft.com/office/drawing/2014/main" id="{D6D93911-B63E-4603-AC18-CAFC6432D7C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10392" y="2951533"/>
            <a:ext cx="360237" cy="360237"/>
          </a:xfrm>
          <a:prstGeom prst="rect">
            <a:avLst/>
          </a:prstGeom>
        </p:spPr>
      </p:pic>
      <p:pic>
        <p:nvPicPr>
          <p:cNvPr id="50" name="Graphic 49" descr="Box">
            <a:extLst>
              <a:ext uri="{FF2B5EF4-FFF2-40B4-BE49-F238E27FC236}">
                <a16:creationId xmlns:a16="http://schemas.microsoft.com/office/drawing/2014/main" id="{11FC9F0C-29C3-4DD4-8691-D5C88A1B4D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7494" y="1530358"/>
            <a:ext cx="835713" cy="835713"/>
          </a:xfrm>
          <a:prstGeom prst="rect">
            <a:avLst/>
          </a:prstGeom>
        </p:spPr>
      </p:pic>
      <p:sp>
        <p:nvSpPr>
          <p:cNvPr id="51" name="Rectangle 50">
            <a:extLst>
              <a:ext uri="{FF2B5EF4-FFF2-40B4-BE49-F238E27FC236}">
                <a16:creationId xmlns:a16="http://schemas.microsoft.com/office/drawing/2014/main" id="{286087E9-1D3A-4FFC-9477-45E47856743C}"/>
              </a:ext>
            </a:extLst>
          </p:cNvPr>
          <p:cNvSpPr/>
          <p:nvPr/>
        </p:nvSpPr>
        <p:spPr>
          <a:xfrm>
            <a:off x="4638412" y="2552863"/>
            <a:ext cx="1438687" cy="1200329"/>
          </a:xfrm>
          <a:prstGeom prst="rect">
            <a:avLst/>
          </a:prstGeom>
        </p:spPr>
        <p:txBody>
          <a:bodyPr wrap="square">
            <a:spAutoFit/>
          </a:bodyPr>
          <a:lstStyle/>
          <a:p>
            <a:pPr algn="ctr"/>
            <a:r>
              <a:rPr lang="en-GB" b="1" dirty="0">
                <a:latin typeface="+mj-lt"/>
              </a:rPr>
              <a:t>Open the app in Power Apps an save</a:t>
            </a:r>
            <a:endParaRPr lang="en-GB" dirty="0">
              <a:latin typeface="+mj-lt"/>
            </a:endParaRPr>
          </a:p>
        </p:txBody>
      </p:sp>
      <p:sp>
        <p:nvSpPr>
          <p:cNvPr id="19" name="Text Placeholder 4">
            <a:extLst>
              <a:ext uri="{FF2B5EF4-FFF2-40B4-BE49-F238E27FC236}">
                <a16:creationId xmlns:a16="http://schemas.microsoft.com/office/drawing/2014/main" id="{B6B35188-5077-400F-9E85-BBE7EC660488}"/>
              </a:ext>
            </a:extLst>
          </p:cNvPr>
          <p:cNvSpPr txBox="1">
            <a:spLocks/>
          </p:cNvSpPr>
          <p:nvPr/>
        </p:nvSpPr>
        <p:spPr>
          <a:xfrm>
            <a:off x="2404268" y="3909156"/>
            <a:ext cx="1465529"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latin typeface="Calibri" panose="020F0502020204030204" pitchFamily="34" charset="0"/>
                <a:cs typeface="Calibri" panose="020F0502020204030204" pitchFamily="34" charset="0"/>
              </a:rPr>
              <a:t>Use Cases</a:t>
            </a:r>
          </a:p>
        </p:txBody>
      </p:sp>
      <p:sp>
        <p:nvSpPr>
          <p:cNvPr id="20" name="Rectangle 19">
            <a:extLst>
              <a:ext uri="{FF2B5EF4-FFF2-40B4-BE49-F238E27FC236}">
                <a16:creationId xmlns:a16="http://schemas.microsoft.com/office/drawing/2014/main" id="{C96A6B82-AE7B-4F9E-9E5C-B9D7B3A305C2}"/>
              </a:ext>
            </a:extLst>
          </p:cNvPr>
          <p:cNvSpPr/>
          <p:nvPr/>
        </p:nvSpPr>
        <p:spPr>
          <a:xfrm>
            <a:off x="2495693" y="4264606"/>
            <a:ext cx="577060" cy="55399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49C2ABF3-7D9B-4C97-BE90-9F5A6A472CBB}"/>
              </a:ext>
            </a:extLst>
          </p:cNvPr>
          <p:cNvSpPr/>
          <p:nvPr/>
        </p:nvSpPr>
        <p:spPr>
          <a:xfrm>
            <a:off x="2495693" y="4852886"/>
            <a:ext cx="577060" cy="55399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67A23A16-9E77-4590-9F85-2EE5D1BB4B17}"/>
              </a:ext>
            </a:extLst>
          </p:cNvPr>
          <p:cNvSpPr/>
          <p:nvPr/>
        </p:nvSpPr>
        <p:spPr>
          <a:xfrm>
            <a:off x="2495693" y="5441166"/>
            <a:ext cx="577060" cy="55399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6" name="Graphic 25" descr="Checkmark">
            <a:extLst>
              <a:ext uri="{FF2B5EF4-FFF2-40B4-BE49-F238E27FC236}">
                <a16:creationId xmlns:a16="http://schemas.microsoft.com/office/drawing/2014/main" id="{CD7DA473-5ABB-4639-89A4-31F993C1B7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4104" y="4361486"/>
            <a:ext cx="360237" cy="360237"/>
          </a:xfrm>
          <a:prstGeom prst="rect">
            <a:avLst/>
          </a:prstGeom>
        </p:spPr>
      </p:pic>
      <p:pic>
        <p:nvPicPr>
          <p:cNvPr id="28" name="Graphic 27" descr="Checkmark">
            <a:extLst>
              <a:ext uri="{FF2B5EF4-FFF2-40B4-BE49-F238E27FC236}">
                <a16:creationId xmlns:a16="http://schemas.microsoft.com/office/drawing/2014/main" id="{C4040996-1319-4C3C-A3BF-41A29FFD8B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4103" y="4952397"/>
            <a:ext cx="360237" cy="360237"/>
          </a:xfrm>
          <a:prstGeom prst="rect">
            <a:avLst/>
          </a:prstGeom>
        </p:spPr>
      </p:pic>
      <p:pic>
        <p:nvPicPr>
          <p:cNvPr id="31" name="Graphic 30" descr="Checkmark">
            <a:extLst>
              <a:ext uri="{FF2B5EF4-FFF2-40B4-BE49-F238E27FC236}">
                <a16:creationId xmlns:a16="http://schemas.microsoft.com/office/drawing/2014/main" id="{DD56C2E0-37C0-462D-A2DB-F30DC8F9143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4103" y="5531001"/>
            <a:ext cx="360237" cy="360237"/>
          </a:xfrm>
          <a:prstGeom prst="rect">
            <a:avLst/>
          </a:prstGeom>
        </p:spPr>
      </p:pic>
      <p:sp>
        <p:nvSpPr>
          <p:cNvPr id="32" name="Text Placeholder 4">
            <a:extLst>
              <a:ext uri="{FF2B5EF4-FFF2-40B4-BE49-F238E27FC236}">
                <a16:creationId xmlns:a16="http://schemas.microsoft.com/office/drawing/2014/main" id="{55CD8868-2C11-473A-8B4F-7248F6012240}"/>
              </a:ext>
            </a:extLst>
          </p:cNvPr>
          <p:cNvSpPr txBox="1">
            <a:spLocks/>
          </p:cNvSpPr>
          <p:nvPr/>
        </p:nvSpPr>
        <p:spPr>
          <a:xfrm>
            <a:off x="3137032" y="4366274"/>
            <a:ext cx="3291624"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Calibri" panose="020F0502020204030204" pitchFamily="34" charset="0"/>
                <a:cs typeface="Calibri" panose="020F0502020204030204" pitchFamily="34" charset="0"/>
              </a:rPr>
              <a:t>Meetings with the Team</a:t>
            </a:r>
          </a:p>
        </p:txBody>
      </p:sp>
      <p:sp>
        <p:nvSpPr>
          <p:cNvPr id="33" name="Text Placeholder 4">
            <a:extLst>
              <a:ext uri="{FF2B5EF4-FFF2-40B4-BE49-F238E27FC236}">
                <a16:creationId xmlns:a16="http://schemas.microsoft.com/office/drawing/2014/main" id="{113F886C-2644-43CE-BCC2-4D19556F04BC}"/>
              </a:ext>
            </a:extLst>
          </p:cNvPr>
          <p:cNvSpPr txBox="1">
            <a:spLocks/>
          </p:cNvSpPr>
          <p:nvPr/>
        </p:nvSpPr>
        <p:spPr>
          <a:xfrm>
            <a:off x="3181162" y="4952160"/>
            <a:ext cx="3595895"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Calibri" panose="020F0502020204030204" pitchFamily="34" charset="0"/>
                <a:cs typeface="Calibri" panose="020F0502020204030204" pitchFamily="34" charset="0"/>
              </a:rPr>
              <a:t>Meetings with others in the organisation </a:t>
            </a:r>
          </a:p>
        </p:txBody>
      </p:sp>
      <p:sp>
        <p:nvSpPr>
          <p:cNvPr id="34" name="Text Placeholder 4">
            <a:extLst>
              <a:ext uri="{FF2B5EF4-FFF2-40B4-BE49-F238E27FC236}">
                <a16:creationId xmlns:a16="http://schemas.microsoft.com/office/drawing/2014/main" id="{4BAEB6AB-AD51-4F93-8194-6CD0F4746BC7}"/>
              </a:ext>
            </a:extLst>
          </p:cNvPr>
          <p:cNvSpPr txBox="1">
            <a:spLocks/>
          </p:cNvSpPr>
          <p:nvPr/>
        </p:nvSpPr>
        <p:spPr>
          <a:xfrm>
            <a:off x="3181163" y="5511184"/>
            <a:ext cx="3291624"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Calibri" panose="020F0502020204030204" pitchFamily="34" charset="0"/>
                <a:cs typeface="Calibri" panose="020F0502020204030204" pitchFamily="34" charset="0"/>
              </a:rPr>
              <a:t>Meetings with Guests</a:t>
            </a:r>
          </a:p>
        </p:txBody>
      </p:sp>
    </p:spTree>
    <p:extLst>
      <p:ext uri="{BB962C8B-B14F-4D97-AF65-F5344CB8AC3E}">
        <p14:creationId xmlns:p14="http://schemas.microsoft.com/office/powerpoint/2010/main" val="11534892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299770-7296-4EB4-B074-4B26BD16CB7F}"/>
              </a:ext>
            </a:extLst>
          </p:cNvPr>
          <p:cNvSpPr>
            <a:spLocks noGrp="1"/>
          </p:cNvSpPr>
          <p:nvPr>
            <p:ph type="title"/>
          </p:nvPr>
        </p:nvSpPr>
        <p:spPr>
          <a:xfrm>
            <a:off x="588263" y="457200"/>
            <a:ext cx="11018520" cy="553998"/>
          </a:xfrm>
        </p:spPr>
        <p:txBody>
          <a:bodyPr/>
          <a:lstStyle/>
          <a:p>
            <a:r>
              <a:rPr lang="en-GB" dirty="0"/>
              <a:t>Get ready for Power Apps</a:t>
            </a:r>
          </a:p>
        </p:txBody>
      </p:sp>
      <p:sp>
        <p:nvSpPr>
          <p:cNvPr id="5" name="Rectangle 4">
            <a:extLst>
              <a:ext uri="{FF2B5EF4-FFF2-40B4-BE49-F238E27FC236}">
                <a16:creationId xmlns:a16="http://schemas.microsoft.com/office/drawing/2014/main" id="{ACB80327-689B-453D-A06A-6A041DF9E6A3}"/>
              </a:ext>
            </a:extLst>
          </p:cNvPr>
          <p:cNvSpPr/>
          <p:nvPr/>
        </p:nvSpPr>
        <p:spPr>
          <a:xfrm>
            <a:off x="522323" y="1847126"/>
            <a:ext cx="3231530" cy="3940629"/>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4">
            <a:extLst>
              <a:ext uri="{FF2B5EF4-FFF2-40B4-BE49-F238E27FC236}">
                <a16:creationId xmlns:a16="http://schemas.microsoft.com/office/drawing/2014/main" id="{9F70A93D-E9FA-4BBC-90A5-A58C8E2FE975}"/>
              </a:ext>
            </a:extLst>
          </p:cNvPr>
          <p:cNvSpPr txBox="1">
            <a:spLocks/>
          </p:cNvSpPr>
          <p:nvPr/>
        </p:nvSpPr>
        <p:spPr>
          <a:xfrm>
            <a:off x="522323" y="1011198"/>
            <a:ext cx="9144000" cy="24622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mj-lt"/>
                <a:cs typeface="Calibri" panose="020F0502020204030204" pitchFamily="34" charset="0"/>
              </a:rPr>
              <a:t>Enabling the Teams Environment for Power Apps</a:t>
            </a:r>
          </a:p>
        </p:txBody>
      </p:sp>
      <p:pic>
        <p:nvPicPr>
          <p:cNvPr id="23" name="Picture 2" descr="See the source image">
            <a:extLst>
              <a:ext uri="{FF2B5EF4-FFF2-40B4-BE49-F238E27FC236}">
                <a16:creationId xmlns:a16="http://schemas.microsoft.com/office/drawing/2014/main" id="{09D51198-500E-4993-B0BF-74146C64E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FDC7FA6-EA70-4EDF-8F6F-F51A63C63499}"/>
              </a:ext>
            </a:extLst>
          </p:cNvPr>
          <p:cNvPicPr>
            <a:picLocks noChangeAspect="1"/>
          </p:cNvPicPr>
          <p:nvPr/>
        </p:nvPicPr>
        <p:blipFill>
          <a:blip r:embed="rId3"/>
          <a:stretch>
            <a:fillRect/>
          </a:stretch>
        </p:blipFill>
        <p:spPr>
          <a:xfrm>
            <a:off x="4023099" y="1512541"/>
            <a:ext cx="7863929" cy="4475747"/>
          </a:xfrm>
          <a:prstGeom prst="rect">
            <a:avLst/>
          </a:prstGeom>
        </p:spPr>
      </p:pic>
      <p:sp>
        <p:nvSpPr>
          <p:cNvPr id="25" name="Text Placeholder 4">
            <a:extLst>
              <a:ext uri="{FF2B5EF4-FFF2-40B4-BE49-F238E27FC236}">
                <a16:creationId xmlns:a16="http://schemas.microsoft.com/office/drawing/2014/main" id="{479A2F2D-F7FF-4B5A-B877-1704A54265CA}"/>
              </a:ext>
            </a:extLst>
          </p:cNvPr>
          <p:cNvSpPr txBox="1">
            <a:spLocks/>
          </p:cNvSpPr>
          <p:nvPr/>
        </p:nvSpPr>
        <p:spPr>
          <a:xfrm>
            <a:off x="990904" y="2843631"/>
            <a:ext cx="2294367"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b="1" dirty="0">
                <a:latin typeface="Calibri" panose="020F0502020204030204" pitchFamily="34" charset="0"/>
                <a:cs typeface="Calibri" panose="020F0502020204030204" pitchFamily="34" charset="0"/>
              </a:rPr>
              <a:t>Org Wide App Settings</a:t>
            </a:r>
          </a:p>
        </p:txBody>
      </p:sp>
      <p:pic>
        <p:nvPicPr>
          <p:cNvPr id="26" name="Graphic 25" descr="Single gear">
            <a:extLst>
              <a:ext uri="{FF2B5EF4-FFF2-40B4-BE49-F238E27FC236}">
                <a16:creationId xmlns:a16="http://schemas.microsoft.com/office/drawing/2014/main" id="{E9B86000-EEC6-41B9-B751-5939B5E2FE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0888" y="1929231"/>
            <a:ext cx="914400" cy="914400"/>
          </a:xfrm>
          <a:prstGeom prst="rect">
            <a:avLst/>
          </a:prstGeom>
        </p:spPr>
      </p:pic>
      <p:pic>
        <p:nvPicPr>
          <p:cNvPr id="27" name="Graphic 26" descr="Single gear">
            <a:extLst>
              <a:ext uri="{FF2B5EF4-FFF2-40B4-BE49-F238E27FC236}">
                <a16:creationId xmlns:a16="http://schemas.microsoft.com/office/drawing/2014/main" id="{B6609140-9E23-41E4-B5BB-4C207662A4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0887" y="3151270"/>
            <a:ext cx="914400" cy="914400"/>
          </a:xfrm>
          <a:prstGeom prst="rect">
            <a:avLst/>
          </a:prstGeom>
        </p:spPr>
      </p:pic>
      <p:sp>
        <p:nvSpPr>
          <p:cNvPr id="28" name="Text Placeholder 4">
            <a:extLst>
              <a:ext uri="{FF2B5EF4-FFF2-40B4-BE49-F238E27FC236}">
                <a16:creationId xmlns:a16="http://schemas.microsoft.com/office/drawing/2014/main" id="{65AE94D2-491C-4482-9DA1-BBAA95DDA030}"/>
              </a:ext>
            </a:extLst>
          </p:cNvPr>
          <p:cNvSpPr txBox="1">
            <a:spLocks/>
          </p:cNvSpPr>
          <p:nvPr/>
        </p:nvSpPr>
        <p:spPr>
          <a:xfrm>
            <a:off x="990904" y="4017860"/>
            <a:ext cx="2294367"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b="1" dirty="0">
                <a:latin typeface="Calibri" panose="020F0502020204030204" pitchFamily="34" charset="0"/>
                <a:cs typeface="Calibri" panose="020F0502020204030204" pitchFamily="34" charset="0"/>
              </a:rPr>
              <a:t>App Permissions Policies</a:t>
            </a:r>
          </a:p>
        </p:txBody>
      </p:sp>
      <p:pic>
        <p:nvPicPr>
          <p:cNvPr id="29" name="Graphic 28" descr="Single gear">
            <a:extLst>
              <a:ext uri="{FF2B5EF4-FFF2-40B4-BE49-F238E27FC236}">
                <a16:creationId xmlns:a16="http://schemas.microsoft.com/office/drawing/2014/main" id="{30C2C5C1-06C2-4E7A-95EC-623D5FEE8F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0887" y="4325499"/>
            <a:ext cx="914400" cy="914400"/>
          </a:xfrm>
          <a:prstGeom prst="rect">
            <a:avLst/>
          </a:prstGeom>
        </p:spPr>
      </p:pic>
      <p:sp>
        <p:nvSpPr>
          <p:cNvPr id="30" name="Text Placeholder 4">
            <a:extLst>
              <a:ext uri="{FF2B5EF4-FFF2-40B4-BE49-F238E27FC236}">
                <a16:creationId xmlns:a16="http://schemas.microsoft.com/office/drawing/2014/main" id="{54A433B3-9F85-4110-BF71-3F32FF12A114}"/>
              </a:ext>
            </a:extLst>
          </p:cNvPr>
          <p:cNvSpPr txBox="1">
            <a:spLocks/>
          </p:cNvSpPr>
          <p:nvPr/>
        </p:nvSpPr>
        <p:spPr>
          <a:xfrm>
            <a:off x="990904" y="5192089"/>
            <a:ext cx="2294367"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b="1" dirty="0">
                <a:latin typeface="Calibri" panose="020F0502020204030204" pitchFamily="34" charset="0"/>
                <a:cs typeface="Calibri" panose="020F0502020204030204" pitchFamily="34" charset="0"/>
              </a:rPr>
              <a:t>App Setup Policies</a:t>
            </a:r>
          </a:p>
        </p:txBody>
      </p:sp>
    </p:spTree>
    <p:extLst>
      <p:ext uri="{BB962C8B-B14F-4D97-AF65-F5344CB8AC3E}">
        <p14:creationId xmlns:p14="http://schemas.microsoft.com/office/powerpoint/2010/main" val="36716065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299770-7296-4EB4-B074-4B26BD16CB7F}"/>
              </a:ext>
            </a:extLst>
          </p:cNvPr>
          <p:cNvSpPr>
            <a:spLocks noGrp="1"/>
          </p:cNvSpPr>
          <p:nvPr>
            <p:ph type="title"/>
          </p:nvPr>
        </p:nvSpPr>
        <p:spPr>
          <a:xfrm>
            <a:off x="588263" y="457200"/>
            <a:ext cx="11018520" cy="553998"/>
          </a:xfrm>
        </p:spPr>
        <p:txBody>
          <a:bodyPr/>
          <a:lstStyle/>
          <a:p>
            <a:r>
              <a:rPr lang="en-GB" dirty="0"/>
              <a:t>Three Calls to Action: Power Apps</a:t>
            </a:r>
          </a:p>
        </p:txBody>
      </p:sp>
      <p:sp>
        <p:nvSpPr>
          <p:cNvPr id="5" name="Rectangle 4">
            <a:extLst>
              <a:ext uri="{FF2B5EF4-FFF2-40B4-BE49-F238E27FC236}">
                <a16:creationId xmlns:a16="http://schemas.microsoft.com/office/drawing/2014/main" id="{ACB80327-689B-453D-A06A-6A041DF9E6A3}"/>
              </a:ext>
            </a:extLst>
          </p:cNvPr>
          <p:cNvSpPr/>
          <p:nvPr/>
        </p:nvSpPr>
        <p:spPr>
          <a:xfrm>
            <a:off x="0" y="1820779"/>
            <a:ext cx="12192000" cy="1053050"/>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4">
            <a:extLst>
              <a:ext uri="{FF2B5EF4-FFF2-40B4-BE49-F238E27FC236}">
                <a16:creationId xmlns:a16="http://schemas.microsoft.com/office/drawing/2014/main" id="{9F70A93D-E9FA-4BBC-90A5-A58C8E2FE975}"/>
              </a:ext>
            </a:extLst>
          </p:cNvPr>
          <p:cNvSpPr txBox="1">
            <a:spLocks/>
          </p:cNvSpPr>
          <p:nvPr/>
        </p:nvSpPr>
        <p:spPr>
          <a:xfrm>
            <a:off x="522323" y="1011198"/>
            <a:ext cx="9144000" cy="24622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mj-lt"/>
                <a:cs typeface="Calibri" panose="020F0502020204030204" pitchFamily="34" charset="0"/>
              </a:rPr>
              <a:t>Start today</a:t>
            </a:r>
          </a:p>
        </p:txBody>
      </p:sp>
      <p:pic>
        <p:nvPicPr>
          <p:cNvPr id="23" name="Picture 2" descr="See the source image">
            <a:extLst>
              <a:ext uri="{FF2B5EF4-FFF2-40B4-BE49-F238E27FC236}">
                <a16:creationId xmlns:a16="http://schemas.microsoft.com/office/drawing/2014/main" id="{09D51198-500E-4993-B0BF-74146C64E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Document">
            <a:extLst>
              <a:ext uri="{FF2B5EF4-FFF2-40B4-BE49-F238E27FC236}">
                <a16:creationId xmlns:a16="http://schemas.microsoft.com/office/drawing/2014/main" id="{2AC655AD-4782-40D2-8CE2-C246755079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94063" y="1890103"/>
            <a:ext cx="914400" cy="914400"/>
          </a:xfrm>
          <a:prstGeom prst="rect">
            <a:avLst/>
          </a:prstGeom>
        </p:spPr>
      </p:pic>
      <p:sp>
        <p:nvSpPr>
          <p:cNvPr id="8" name="Rectangle 7">
            <a:extLst>
              <a:ext uri="{FF2B5EF4-FFF2-40B4-BE49-F238E27FC236}">
                <a16:creationId xmlns:a16="http://schemas.microsoft.com/office/drawing/2014/main" id="{17FC662F-362B-463E-BB25-8A11C0813844}"/>
              </a:ext>
            </a:extLst>
          </p:cNvPr>
          <p:cNvSpPr/>
          <p:nvPr/>
        </p:nvSpPr>
        <p:spPr>
          <a:xfrm>
            <a:off x="4895923" y="3147088"/>
            <a:ext cx="1546097" cy="923330"/>
          </a:xfrm>
          <a:prstGeom prst="rect">
            <a:avLst/>
          </a:prstGeom>
        </p:spPr>
        <p:txBody>
          <a:bodyPr wrap="square">
            <a:spAutoFit/>
          </a:bodyPr>
          <a:lstStyle/>
          <a:p>
            <a:pPr algn="ctr"/>
            <a:r>
              <a:rPr lang="en-GB" b="1" dirty="0">
                <a:latin typeface="+mj-lt"/>
              </a:rPr>
              <a:t>Identify and foster makers</a:t>
            </a:r>
          </a:p>
        </p:txBody>
      </p:sp>
      <p:sp>
        <p:nvSpPr>
          <p:cNvPr id="10" name="Rectangle 9">
            <a:extLst>
              <a:ext uri="{FF2B5EF4-FFF2-40B4-BE49-F238E27FC236}">
                <a16:creationId xmlns:a16="http://schemas.microsoft.com/office/drawing/2014/main" id="{28C3944F-AB4D-4452-81FE-145E204A5139}"/>
              </a:ext>
            </a:extLst>
          </p:cNvPr>
          <p:cNvSpPr/>
          <p:nvPr/>
        </p:nvSpPr>
        <p:spPr>
          <a:xfrm>
            <a:off x="1731919" y="3147088"/>
            <a:ext cx="1438687" cy="1754326"/>
          </a:xfrm>
          <a:prstGeom prst="rect">
            <a:avLst/>
          </a:prstGeom>
        </p:spPr>
        <p:txBody>
          <a:bodyPr wrap="square">
            <a:spAutoFit/>
          </a:bodyPr>
          <a:lstStyle/>
          <a:p>
            <a:pPr algn="ctr"/>
            <a:r>
              <a:rPr lang="en-GB" b="1" dirty="0">
                <a:latin typeface="+mj-lt"/>
              </a:rPr>
              <a:t>Leverage sample apps and community apps to get started</a:t>
            </a:r>
            <a:endParaRPr lang="en-GB" dirty="0">
              <a:latin typeface="+mj-lt"/>
            </a:endParaRPr>
          </a:p>
        </p:txBody>
      </p:sp>
      <p:pic>
        <p:nvPicPr>
          <p:cNvPr id="11" name="Graphic 10" descr="Open book">
            <a:extLst>
              <a:ext uri="{FF2B5EF4-FFF2-40B4-BE49-F238E27FC236}">
                <a16:creationId xmlns:a16="http://schemas.microsoft.com/office/drawing/2014/main" id="{C5D90BD5-3ED2-46D8-A9CF-53D8E7C355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23872" y="1936895"/>
            <a:ext cx="914400" cy="914400"/>
          </a:xfrm>
          <a:prstGeom prst="rect">
            <a:avLst/>
          </a:prstGeom>
        </p:spPr>
      </p:pic>
      <p:sp>
        <p:nvSpPr>
          <p:cNvPr id="13" name="Rectangle 12">
            <a:extLst>
              <a:ext uri="{FF2B5EF4-FFF2-40B4-BE49-F238E27FC236}">
                <a16:creationId xmlns:a16="http://schemas.microsoft.com/office/drawing/2014/main" id="{F742E752-58CF-40AC-86FD-FE541ABF04A9}"/>
              </a:ext>
            </a:extLst>
          </p:cNvPr>
          <p:cNvSpPr/>
          <p:nvPr/>
        </p:nvSpPr>
        <p:spPr>
          <a:xfrm>
            <a:off x="8059927" y="3147088"/>
            <a:ext cx="1642290" cy="1754326"/>
          </a:xfrm>
          <a:prstGeom prst="rect">
            <a:avLst/>
          </a:prstGeom>
        </p:spPr>
        <p:txBody>
          <a:bodyPr wrap="square">
            <a:spAutoFit/>
          </a:bodyPr>
          <a:lstStyle/>
          <a:p>
            <a:pPr algn="ctr"/>
            <a:r>
              <a:rPr lang="en-GB" b="1" dirty="0">
                <a:latin typeface="+mj-lt"/>
              </a:rPr>
              <a:t>Continue learning with MS Learn and Power Platform Fundamentals</a:t>
            </a:r>
            <a:endParaRPr lang="en-GB" dirty="0">
              <a:latin typeface="+mj-lt"/>
            </a:endParaRPr>
          </a:p>
        </p:txBody>
      </p:sp>
      <p:pic>
        <p:nvPicPr>
          <p:cNvPr id="7" name="Graphic 6" descr="Head with gears">
            <a:extLst>
              <a:ext uri="{FF2B5EF4-FFF2-40B4-BE49-F238E27FC236}">
                <a16:creationId xmlns:a16="http://schemas.microsoft.com/office/drawing/2014/main" id="{2B7AAB5D-EDA6-4D0F-9011-6CA018D926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11771" y="1936895"/>
            <a:ext cx="914400" cy="914400"/>
          </a:xfrm>
          <a:prstGeom prst="rect">
            <a:avLst/>
          </a:prstGeom>
        </p:spPr>
      </p:pic>
    </p:spTree>
    <p:extLst>
      <p:ext uri="{BB962C8B-B14F-4D97-AF65-F5344CB8AC3E}">
        <p14:creationId xmlns:p14="http://schemas.microsoft.com/office/powerpoint/2010/main" val="1985365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299770-7296-4EB4-B074-4B26BD16CB7F}"/>
              </a:ext>
            </a:extLst>
          </p:cNvPr>
          <p:cNvSpPr>
            <a:spLocks noGrp="1"/>
          </p:cNvSpPr>
          <p:nvPr>
            <p:ph type="title"/>
          </p:nvPr>
        </p:nvSpPr>
        <p:spPr>
          <a:xfrm>
            <a:off x="588263" y="457200"/>
            <a:ext cx="11018520" cy="553998"/>
          </a:xfrm>
        </p:spPr>
        <p:txBody>
          <a:bodyPr/>
          <a:lstStyle/>
          <a:p>
            <a:r>
              <a:rPr lang="en-GB" dirty="0"/>
              <a:t>Solution 3: Build Flow with Teams Actions</a:t>
            </a:r>
          </a:p>
        </p:txBody>
      </p:sp>
      <p:pic>
        <p:nvPicPr>
          <p:cNvPr id="23" name="Picture 2" descr="See the source image">
            <a:extLst>
              <a:ext uri="{FF2B5EF4-FFF2-40B4-BE49-F238E27FC236}">
                <a16:creationId xmlns:a16="http://schemas.microsoft.com/office/drawing/2014/main" id="{09D51198-500E-4993-B0BF-74146C64E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0DD0559F-9E67-4573-8F20-89CA60438467}"/>
              </a:ext>
            </a:extLst>
          </p:cNvPr>
          <p:cNvSpPr/>
          <p:nvPr/>
        </p:nvSpPr>
        <p:spPr>
          <a:xfrm>
            <a:off x="2495693" y="1421690"/>
            <a:ext cx="9696307" cy="1053050"/>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A person wearing a blue shirt and smiling at the camera&#10;&#10;Description automatically generated">
            <a:extLst>
              <a:ext uri="{FF2B5EF4-FFF2-40B4-BE49-F238E27FC236}">
                <a16:creationId xmlns:a16="http://schemas.microsoft.com/office/drawing/2014/main" id="{F8FA4A3D-ED98-4988-9368-52FB8DA04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928" y="1421690"/>
            <a:ext cx="1368217" cy="1421732"/>
          </a:xfrm>
          <a:prstGeom prst="rect">
            <a:avLst/>
          </a:prstGeom>
        </p:spPr>
      </p:pic>
      <p:sp>
        <p:nvSpPr>
          <p:cNvPr id="20" name="Rectangle 19">
            <a:extLst>
              <a:ext uri="{FF2B5EF4-FFF2-40B4-BE49-F238E27FC236}">
                <a16:creationId xmlns:a16="http://schemas.microsoft.com/office/drawing/2014/main" id="{1FB85E09-F488-4CF4-BE40-01A1D28299DE}"/>
              </a:ext>
            </a:extLst>
          </p:cNvPr>
          <p:cNvSpPr/>
          <p:nvPr/>
        </p:nvSpPr>
        <p:spPr>
          <a:xfrm>
            <a:off x="643929" y="2912733"/>
            <a:ext cx="1368216" cy="3109932"/>
          </a:xfrm>
          <a:prstGeom prst="rect">
            <a:avLst/>
          </a:prstGeom>
          <a:solidFill>
            <a:srgbClr val="0077FF"/>
          </a:solidFill>
          <a:ln>
            <a:solidFill>
              <a:srgbClr val="007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 Placeholder 4">
            <a:extLst>
              <a:ext uri="{FF2B5EF4-FFF2-40B4-BE49-F238E27FC236}">
                <a16:creationId xmlns:a16="http://schemas.microsoft.com/office/drawing/2014/main" id="{649ABACE-7AD4-4758-BC53-FB4D58C0F526}"/>
              </a:ext>
            </a:extLst>
          </p:cNvPr>
          <p:cNvSpPr txBox="1">
            <a:spLocks/>
          </p:cNvSpPr>
          <p:nvPr/>
        </p:nvSpPr>
        <p:spPr>
          <a:xfrm>
            <a:off x="699522" y="2965283"/>
            <a:ext cx="1312623"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Vesku</a:t>
            </a:r>
          </a:p>
          <a:p>
            <a:pPr marL="0" indent="0">
              <a:buNone/>
            </a:pPr>
            <a:endParaRPr lang="en-US" sz="1200" dirty="0"/>
          </a:p>
          <a:p>
            <a:pPr marL="0" indent="0">
              <a:buNone/>
            </a:pPr>
            <a:r>
              <a:rPr lang="en-US" sz="1200" dirty="0"/>
              <a:t>It would be amazing if we could add a welcome message when someone joins the Team</a:t>
            </a:r>
          </a:p>
          <a:p>
            <a:pPr marL="0" indent="0">
              <a:buNone/>
            </a:pPr>
            <a:endParaRPr lang="en-US" sz="1200" dirty="0"/>
          </a:p>
          <a:p>
            <a:pPr marL="0" indent="0">
              <a:buNone/>
            </a:pPr>
            <a:r>
              <a:rPr lang="en-US" sz="1200" dirty="0"/>
              <a:t>The current experience isn’t good enough</a:t>
            </a:r>
          </a:p>
        </p:txBody>
      </p:sp>
      <p:pic>
        <p:nvPicPr>
          <p:cNvPr id="24" name="Graphic 23" descr="Checkmark">
            <a:extLst>
              <a:ext uri="{FF2B5EF4-FFF2-40B4-BE49-F238E27FC236}">
                <a16:creationId xmlns:a16="http://schemas.microsoft.com/office/drawing/2014/main" id="{F4912A7B-1476-419D-B807-8067EDAA40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0392" y="2951533"/>
            <a:ext cx="360237" cy="360237"/>
          </a:xfrm>
          <a:prstGeom prst="rect">
            <a:avLst/>
          </a:prstGeom>
        </p:spPr>
      </p:pic>
      <p:pic>
        <p:nvPicPr>
          <p:cNvPr id="9" name="Graphic 8" descr="Box">
            <a:extLst>
              <a:ext uri="{FF2B5EF4-FFF2-40B4-BE49-F238E27FC236}">
                <a16:creationId xmlns:a16="http://schemas.microsoft.com/office/drawing/2014/main" id="{1FA26B17-4FEC-4C37-8252-1F162671A8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98092" y="1530358"/>
            <a:ext cx="835713" cy="835713"/>
          </a:xfrm>
          <a:prstGeom prst="rect">
            <a:avLst/>
          </a:prstGeom>
        </p:spPr>
      </p:pic>
      <p:sp>
        <p:nvSpPr>
          <p:cNvPr id="10" name="Rectangle 9">
            <a:extLst>
              <a:ext uri="{FF2B5EF4-FFF2-40B4-BE49-F238E27FC236}">
                <a16:creationId xmlns:a16="http://schemas.microsoft.com/office/drawing/2014/main" id="{52042510-F816-475C-AD71-478A4BA91CA4}"/>
              </a:ext>
            </a:extLst>
          </p:cNvPr>
          <p:cNvSpPr/>
          <p:nvPr/>
        </p:nvSpPr>
        <p:spPr>
          <a:xfrm>
            <a:off x="4142899" y="2583408"/>
            <a:ext cx="1546097" cy="1200329"/>
          </a:xfrm>
          <a:prstGeom prst="rect">
            <a:avLst/>
          </a:prstGeom>
        </p:spPr>
        <p:txBody>
          <a:bodyPr wrap="square">
            <a:spAutoFit/>
          </a:bodyPr>
          <a:lstStyle/>
          <a:p>
            <a:pPr algn="ctr"/>
            <a:r>
              <a:rPr lang="en-GB" b="1" dirty="0">
                <a:latin typeface="+mj-lt"/>
              </a:rPr>
              <a:t>Add Flow as a Personal App or a Tab in the Team</a:t>
            </a:r>
            <a:endParaRPr lang="en-GB" dirty="0">
              <a:latin typeface="+mj-lt"/>
            </a:endParaRPr>
          </a:p>
        </p:txBody>
      </p:sp>
      <p:pic>
        <p:nvPicPr>
          <p:cNvPr id="11" name="Graphic 10" descr="Single gear">
            <a:extLst>
              <a:ext uri="{FF2B5EF4-FFF2-40B4-BE49-F238E27FC236}">
                <a16:creationId xmlns:a16="http://schemas.microsoft.com/office/drawing/2014/main" id="{EA0A5CCE-52C9-42CA-9619-280DE3BC01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57604" y="1491014"/>
            <a:ext cx="914400" cy="914400"/>
          </a:xfrm>
          <a:prstGeom prst="rect">
            <a:avLst/>
          </a:prstGeom>
        </p:spPr>
      </p:pic>
      <p:sp>
        <p:nvSpPr>
          <p:cNvPr id="12" name="Rectangle 11">
            <a:extLst>
              <a:ext uri="{FF2B5EF4-FFF2-40B4-BE49-F238E27FC236}">
                <a16:creationId xmlns:a16="http://schemas.microsoft.com/office/drawing/2014/main" id="{F1151A7F-0989-4256-8F03-3448640FCA14}"/>
              </a:ext>
            </a:extLst>
          </p:cNvPr>
          <p:cNvSpPr/>
          <p:nvPr/>
        </p:nvSpPr>
        <p:spPr>
          <a:xfrm>
            <a:off x="6641755" y="2583408"/>
            <a:ext cx="1546097" cy="1200329"/>
          </a:xfrm>
          <a:prstGeom prst="rect">
            <a:avLst/>
          </a:prstGeom>
        </p:spPr>
        <p:txBody>
          <a:bodyPr wrap="square">
            <a:spAutoFit/>
          </a:bodyPr>
          <a:lstStyle/>
          <a:p>
            <a:pPr algn="ctr"/>
            <a:r>
              <a:rPr lang="en-GB" b="1" dirty="0">
                <a:latin typeface="+mj-lt"/>
              </a:rPr>
              <a:t>Build a Team flow based upon Teams Triggers</a:t>
            </a:r>
            <a:endParaRPr lang="en-GB" dirty="0">
              <a:latin typeface="+mj-lt"/>
            </a:endParaRPr>
          </a:p>
        </p:txBody>
      </p:sp>
      <p:pic>
        <p:nvPicPr>
          <p:cNvPr id="3" name="Graphic 2" descr="User">
            <a:extLst>
              <a:ext uri="{FF2B5EF4-FFF2-40B4-BE49-F238E27FC236}">
                <a16:creationId xmlns:a16="http://schemas.microsoft.com/office/drawing/2014/main" id="{90810180-CA4A-42C8-AF31-87F0832C63C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38516" y="1504765"/>
            <a:ext cx="914400" cy="914400"/>
          </a:xfrm>
          <a:prstGeom prst="rect">
            <a:avLst/>
          </a:prstGeom>
        </p:spPr>
      </p:pic>
      <p:sp>
        <p:nvSpPr>
          <p:cNvPr id="16" name="Rectangle 15">
            <a:extLst>
              <a:ext uri="{FF2B5EF4-FFF2-40B4-BE49-F238E27FC236}">
                <a16:creationId xmlns:a16="http://schemas.microsoft.com/office/drawing/2014/main" id="{C9337E88-DE1F-4FDF-BADF-18C2D08D84CE}"/>
              </a:ext>
            </a:extLst>
          </p:cNvPr>
          <p:cNvSpPr/>
          <p:nvPr/>
        </p:nvSpPr>
        <p:spPr>
          <a:xfrm>
            <a:off x="9022667" y="2583408"/>
            <a:ext cx="1546097" cy="646331"/>
          </a:xfrm>
          <a:prstGeom prst="rect">
            <a:avLst/>
          </a:prstGeom>
        </p:spPr>
        <p:txBody>
          <a:bodyPr wrap="square">
            <a:spAutoFit/>
          </a:bodyPr>
          <a:lstStyle/>
          <a:p>
            <a:pPr algn="ctr"/>
            <a:r>
              <a:rPr lang="en-GB" b="1" dirty="0">
                <a:latin typeface="+mj-lt"/>
              </a:rPr>
              <a:t>Add a user to the Team</a:t>
            </a:r>
            <a:endParaRPr lang="en-GB" dirty="0">
              <a:latin typeface="+mj-lt"/>
            </a:endParaRPr>
          </a:p>
        </p:txBody>
      </p:sp>
      <p:sp>
        <p:nvSpPr>
          <p:cNvPr id="17" name="Rectangle 16">
            <a:extLst>
              <a:ext uri="{FF2B5EF4-FFF2-40B4-BE49-F238E27FC236}">
                <a16:creationId xmlns:a16="http://schemas.microsoft.com/office/drawing/2014/main" id="{231E87EB-91B7-42CF-A44F-816976D0B3EF}"/>
              </a:ext>
            </a:extLst>
          </p:cNvPr>
          <p:cNvSpPr/>
          <p:nvPr/>
        </p:nvSpPr>
        <p:spPr>
          <a:xfrm>
            <a:off x="2495693" y="4821497"/>
            <a:ext cx="577060" cy="55399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0382126B-5604-42BF-AC3C-C22E83EA4C3F}"/>
              </a:ext>
            </a:extLst>
          </p:cNvPr>
          <p:cNvSpPr/>
          <p:nvPr/>
        </p:nvSpPr>
        <p:spPr>
          <a:xfrm>
            <a:off x="2495693" y="5436310"/>
            <a:ext cx="577060" cy="55399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5" name="Graphic 24" descr="Checkmark">
            <a:extLst>
              <a:ext uri="{FF2B5EF4-FFF2-40B4-BE49-F238E27FC236}">
                <a16:creationId xmlns:a16="http://schemas.microsoft.com/office/drawing/2014/main" id="{BE0A3801-42A7-449F-AD9F-CF2D8E3CC5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04104" y="4918377"/>
            <a:ext cx="360237" cy="360237"/>
          </a:xfrm>
          <a:prstGeom prst="rect">
            <a:avLst/>
          </a:prstGeom>
        </p:spPr>
      </p:pic>
      <p:pic>
        <p:nvPicPr>
          <p:cNvPr id="26" name="Graphic 25" descr="Checkmark">
            <a:extLst>
              <a:ext uri="{FF2B5EF4-FFF2-40B4-BE49-F238E27FC236}">
                <a16:creationId xmlns:a16="http://schemas.microsoft.com/office/drawing/2014/main" id="{52F16D87-C5C4-4040-A7C7-8C0CBD670B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04103" y="5500517"/>
            <a:ext cx="360237" cy="360237"/>
          </a:xfrm>
          <a:prstGeom prst="rect">
            <a:avLst/>
          </a:prstGeom>
        </p:spPr>
      </p:pic>
      <p:sp>
        <p:nvSpPr>
          <p:cNvPr id="27" name="Text Placeholder 4">
            <a:extLst>
              <a:ext uri="{FF2B5EF4-FFF2-40B4-BE49-F238E27FC236}">
                <a16:creationId xmlns:a16="http://schemas.microsoft.com/office/drawing/2014/main" id="{1AC21AAC-9B15-46DE-A970-4A1EC33B0CBA}"/>
              </a:ext>
            </a:extLst>
          </p:cNvPr>
          <p:cNvSpPr txBox="1">
            <a:spLocks/>
          </p:cNvSpPr>
          <p:nvPr/>
        </p:nvSpPr>
        <p:spPr>
          <a:xfrm>
            <a:off x="3181164" y="4923165"/>
            <a:ext cx="3291624"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Calibri" panose="020F0502020204030204" pitchFamily="34" charset="0"/>
                <a:cs typeface="Calibri" panose="020F0502020204030204" pitchFamily="34" charset="0"/>
              </a:rPr>
              <a:t>Saved time writing a message</a:t>
            </a:r>
          </a:p>
        </p:txBody>
      </p:sp>
      <p:sp>
        <p:nvSpPr>
          <p:cNvPr id="28" name="Text Placeholder 4">
            <a:extLst>
              <a:ext uri="{FF2B5EF4-FFF2-40B4-BE49-F238E27FC236}">
                <a16:creationId xmlns:a16="http://schemas.microsoft.com/office/drawing/2014/main" id="{05E349FB-7643-4171-AD60-36ECDF6A174C}"/>
              </a:ext>
            </a:extLst>
          </p:cNvPr>
          <p:cNvSpPr txBox="1">
            <a:spLocks/>
          </p:cNvSpPr>
          <p:nvPr/>
        </p:nvSpPr>
        <p:spPr>
          <a:xfrm>
            <a:off x="3181163" y="5500517"/>
            <a:ext cx="3291624"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Calibri" panose="020F0502020204030204" pitchFamily="34" charset="0"/>
                <a:cs typeface="Calibri" panose="020F0502020204030204" pitchFamily="34" charset="0"/>
              </a:rPr>
              <a:t>Saved time with orientation</a:t>
            </a:r>
          </a:p>
        </p:txBody>
      </p:sp>
    </p:spTree>
    <p:extLst>
      <p:ext uri="{BB962C8B-B14F-4D97-AF65-F5344CB8AC3E}">
        <p14:creationId xmlns:p14="http://schemas.microsoft.com/office/powerpoint/2010/main" val="225448885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299770-7296-4EB4-B074-4B26BD16CB7F}"/>
              </a:ext>
            </a:extLst>
          </p:cNvPr>
          <p:cNvSpPr>
            <a:spLocks noGrp="1"/>
          </p:cNvSpPr>
          <p:nvPr>
            <p:ph type="title"/>
          </p:nvPr>
        </p:nvSpPr>
        <p:spPr>
          <a:xfrm>
            <a:off x="588263" y="457200"/>
            <a:ext cx="11018520" cy="553998"/>
          </a:xfrm>
        </p:spPr>
        <p:txBody>
          <a:bodyPr/>
          <a:lstStyle/>
          <a:p>
            <a:r>
              <a:rPr lang="en-GB" dirty="0"/>
              <a:t>Solution 4: Build Flow with Adaptive Card</a:t>
            </a:r>
          </a:p>
        </p:txBody>
      </p:sp>
      <p:pic>
        <p:nvPicPr>
          <p:cNvPr id="23" name="Picture 2" descr="See the source image">
            <a:extLst>
              <a:ext uri="{FF2B5EF4-FFF2-40B4-BE49-F238E27FC236}">
                <a16:creationId xmlns:a16="http://schemas.microsoft.com/office/drawing/2014/main" id="{09D51198-500E-4993-B0BF-74146C64E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0DD0559F-9E67-4573-8F20-89CA60438467}"/>
              </a:ext>
            </a:extLst>
          </p:cNvPr>
          <p:cNvSpPr/>
          <p:nvPr/>
        </p:nvSpPr>
        <p:spPr>
          <a:xfrm>
            <a:off x="2495693" y="1421690"/>
            <a:ext cx="9696307" cy="1053050"/>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1FB85E09-F488-4CF4-BE40-01A1D28299DE}"/>
              </a:ext>
            </a:extLst>
          </p:cNvPr>
          <p:cNvSpPr/>
          <p:nvPr/>
        </p:nvSpPr>
        <p:spPr>
          <a:xfrm>
            <a:off x="643929" y="2912733"/>
            <a:ext cx="1368216" cy="3109932"/>
          </a:xfrm>
          <a:prstGeom prst="rect">
            <a:avLst/>
          </a:prstGeom>
          <a:solidFill>
            <a:srgbClr val="0077FF"/>
          </a:solidFill>
          <a:ln>
            <a:solidFill>
              <a:srgbClr val="007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Graphic 23" descr="Checkmark">
            <a:extLst>
              <a:ext uri="{FF2B5EF4-FFF2-40B4-BE49-F238E27FC236}">
                <a16:creationId xmlns:a16="http://schemas.microsoft.com/office/drawing/2014/main" id="{F4912A7B-1476-419D-B807-8067EDAA40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10392" y="2951533"/>
            <a:ext cx="360237" cy="360237"/>
          </a:xfrm>
          <a:prstGeom prst="rect">
            <a:avLst/>
          </a:prstGeom>
        </p:spPr>
      </p:pic>
      <p:pic>
        <p:nvPicPr>
          <p:cNvPr id="9" name="Picture 8" descr="A person looking at the camera&#10;&#10;Description automatically generated">
            <a:extLst>
              <a:ext uri="{FF2B5EF4-FFF2-40B4-BE49-F238E27FC236}">
                <a16:creationId xmlns:a16="http://schemas.microsoft.com/office/drawing/2014/main" id="{5A9A713A-267B-4998-A112-C38E5EA325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415" y="1421690"/>
            <a:ext cx="1319244" cy="1444155"/>
          </a:xfrm>
          <a:prstGeom prst="rect">
            <a:avLst/>
          </a:prstGeom>
        </p:spPr>
      </p:pic>
      <p:sp>
        <p:nvSpPr>
          <p:cNvPr id="10" name="Text Placeholder 4">
            <a:extLst>
              <a:ext uri="{FF2B5EF4-FFF2-40B4-BE49-F238E27FC236}">
                <a16:creationId xmlns:a16="http://schemas.microsoft.com/office/drawing/2014/main" id="{3E565F66-B11F-40FF-853D-5694DB4F0A4E}"/>
              </a:ext>
            </a:extLst>
          </p:cNvPr>
          <p:cNvSpPr txBox="1">
            <a:spLocks/>
          </p:cNvSpPr>
          <p:nvPr/>
        </p:nvSpPr>
        <p:spPr>
          <a:xfrm>
            <a:off x="699522" y="2951533"/>
            <a:ext cx="1312623"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Juan</a:t>
            </a:r>
          </a:p>
          <a:p>
            <a:pPr marL="0" indent="0">
              <a:buNone/>
            </a:pPr>
            <a:endParaRPr lang="en-US" sz="1200" dirty="0"/>
          </a:p>
          <a:p>
            <a:pPr marL="0" indent="0">
              <a:buNone/>
            </a:pPr>
            <a:r>
              <a:rPr lang="en-US" sz="1200" dirty="0"/>
              <a:t>We need to be kept up to date on the Power Platform</a:t>
            </a:r>
          </a:p>
          <a:p>
            <a:pPr marL="0" indent="0">
              <a:buNone/>
            </a:pPr>
            <a:endParaRPr lang="en-US" sz="1200" dirty="0"/>
          </a:p>
          <a:p>
            <a:pPr marL="0" indent="0">
              <a:buNone/>
            </a:pPr>
            <a:r>
              <a:rPr lang="en-US" sz="1200" dirty="0"/>
              <a:t>There is a lot of Twitter posts we are missing that have great content the Team could use</a:t>
            </a:r>
          </a:p>
        </p:txBody>
      </p:sp>
      <p:pic>
        <p:nvPicPr>
          <p:cNvPr id="12" name="Graphic 11" descr="Box">
            <a:extLst>
              <a:ext uri="{FF2B5EF4-FFF2-40B4-BE49-F238E27FC236}">
                <a16:creationId xmlns:a16="http://schemas.microsoft.com/office/drawing/2014/main" id="{5C27A69C-5B78-4D69-9278-E25565D840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92933" y="1544108"/>
            <a:ext cx="835713" cy="835713"/>
          </a:xfrm>
          <a:prstGeom prst="rect">
            <a:avLst/>
          </a:prstGeom>
        </p:spPr>
      </p:pic>
      <p:sp>
        <p:nvSpPr>
          <p:cNvPr id="13" name="Rectangle 12">
            <a:extLst>
              <a:ext uri="{FF2B5EF4-FFF2-40B4-BE49-F238E27FC236}">
                <a16:creationId xmlns:a16="http://schemas.microsoft.com/office/drawing/2014/main" id="{F0853DB5-5821-4B00-9964-CF2C4D4568A4}"/>
              </a:ext>
            </a:extLst>
          </p:cNvPr>
          <p:cNvSpPr/>
          <p:nvPr/>
        </p:nvSpPr>
        <p:spPr>
          <a:xfrm>
            <a:off x="3337742" y="2568237"/>
            <a:ext cx="1546097" cy="1200329"/>
          </a:xfrm>
          <a:prstGeom prst="rect">
            <a:avLst/>
          </a:prstGeom>
        </p:spPr>
        <p:txBody>
          <a:bodyPr wrap="square">
            <a:spAutoFit/>
          </a:bodyPr>
          <a:lstStyle/>
          <a:p>
            <a:pPr algn="ctr"/>
            <a:r>
              <a:rPr lang="en-GB" b="1" dirty="0">
                <a:latin typeface="+mj-lt"/>
              </a:rPr>
              <a:t>Add Flow as a Personal App or a Tab in the Team</a:t>
            </a:r>
            <a:endParaRPr lang="en-GB" dirty="0">
              <a:latin typeface="+mj-lt"/>
            </a:endParaRPr>
          </a:p>
        </p:txBody>
      </p:sp>
      <p:pic>
        <p:nvPicPr>
          <p:cNvPr id="14" name="Graphic 13" descr="Single gear">
            <a:extLst>
              <a:ext uri="{FF2B5EF4-FFF2-40B4-BE49-F238E27FC236}">
                <a16:creationId xmlns:a16="http://schemas.microsoft.com/office/drawing/2014/main" id="{94095DD2-6B46-4622-9A5C-29AE98F2A5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71382" y="1504765"/>
            <a:ext cx="914400" cy="914400"/>
          </a:xfrm>
          <a:prstGeom prst="rect">
            <a:avLst/>
          </a:prstGeom>
        </p:spPr>
      </p:pic>
      <p:sp>
        <p:nvSpPr>
          <p:cNvPr id="15" name="Rectangle 14">
            <a:extLst>
              <a:ext uri="{FF2B5EF4-FFF2-40B4-BE49-F238E27FC236}">
                <a16:creationId xmlns:a16="http://schemas.microsoft.com/office/drawing/2014/main" id="{6461FD14-A00B-476B-90F6-F52625ECB34D}"/>
              </a:ext>
            </a:extLst>
          </p:cNvPr>
          <p:cNvSpPr/>
          <p:nvPr/>
        </p:nvSpPr>
        <p:spPr>
          <a:xfrm>
            <a:off x="7755534" y="2568237"/>
            <a:ext cx="1546097" cy="1754326"/>
          </a:xfrm>
          <a:prstGeom prst="rect">
            <a:avLst/>
          </a:prstGeom>
        </p:spPr>
        <p:txBody>
          <a:bodyPr wrap="square">
            <a:spAutoFit/>
          </a:bodyPr>
          <a:lstStyle/>
          <a:p>
            <a:pPr algn="ctr"/>
            <a:r>
              <a:rPr lang="en-GB" b="1" dirty="0">
                <a:latin typeface="+mj-lt"/>
              </a:rPr>
              <a:t>Build a Team flow based upon Twitter Trigger and the adaptive </a:t>
            </a:r>
            <a:r>
              <a:rPr lang="en-GB" b="1">
                <a:latin typeface="+mj-lt"/>
              </a:rPr>
              <a:t>card action</a:t>
            </a:r>
            <a:endParaRPr lang="en-GB" dirty="0">
              <a:latin typeface="+mj-lt"/>
            </a:endParaRPr>
          </a:p>
        </p:txBody>
      </p:sp>
      <p:pic>
        <p:nvPicPr>
          <p:cNvPr id="3" name="Graphic 2" descr="Credit card">
            <a:extLst>
              <a:ext uri="{FF2B5EF4-FFF2-40B4-BE49-F238E27FC236}">
                <a16:creationId xmlns:a16="http://schemas.microsoft.com/office/drawing/2014/main" id="{67C9E697-0A16-4ABD-8B00-EAE07C62E3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03232" y="1524165"/>
            <a:ext cx="914400" cy="914400"/>
          </a:xfrm>
          <a:prstGeom prst="rect">
            <a:avLst/>
          </a:prstGeom>
        </p:spPr>
      </p:pic>
      <p:sp>
        <p:nvSpPr>
          <p:cNvPr id="16" name="Rectangle 15">
            <a:extLst>
              <a:ext uri="{FF2B5EF4-FFF2-40B4-BE49-F238E27FC236}">
                <a16:creationId xmlns:a16="http://schemas.microsoft.com/office/drawing/2014/main" id="{6D7FFC2D-9BE0-4E2E-A33E-89A4FF1A3B81}"/>
              </a:ext>
            </a:extLst>
          </p:cNvPr>
          <p:cNvSpPr/>
          <p:nvPr/>
        </p:nvSpPr>
        <p:spPr>
          <a:xfrm>
            <a:off x="5487383" y="2554243"/>
            <a:ext cx="1546097" cy="923330"/>
          </a:xfrm>
          <a:prstGeom prst="rect">
            <a:avLst/>
          </a:prstGeom>
        </p:spPr>
        <p:txBody>
          <a:bodyPr wrap="square">
            <a:spAutoFit/>
          </a:bodyPr>
          <a:lstStyle/>
          <a:p>
            <a:pPr algn="ctr"/>
            <a:r>
              <a:rPr lang="en-GB" b="1" dirty="0">
                <a:latin typeface="+mj-lt"/>
              </a:rPr>
              <a:t>Design the adaptive card</a:t>
            </a:r>
            <a:endParaRPr lang="en-GB" dirty="0">
              <a:latin typeface="+mj-lt"/>
            </a:endParaRPr>
          </a:p>
        </p:txBody>
      </p:sp>
      <p:pic>
        <p:nvPicPr>
          <p:cNvPr id="6" name="Graphic 5" descr="Speech">
            <a:extLst>
              <a:ext uri="{FF2B5EF4-FFF2-40B4-BE49-F238E27FC236}">
                <a16:creationId xmlns:a16="http://schemas.microsoft.com/office/drawing/2014/main" id="{F25C6B65-58EC-45CF-A94C-9622F04A83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31691" y="1562434"/>
            <a:ext cx="914400" cy="914400"/>
          </a:xfrm>
          <a:prstGeom prst="rect">
            <a:avLst/>
          </a:prstGeom>
        </p:spPr>
      </p:pic>
      <p:sp>
        <p:nvSpPr>
          <p:cNvPr id="19" name="Rectangle 18">
            <a:extLst>
              <a:ext uri="{FF2B5EF4-FFF2-40B4-BE49-F238E27FC236}">
                <a16:creationId xmlns:a16="http://schemas.microsoft.com/office/drawing/2014/main" id="{F3C0227E-A715-4448-BF13-C4097988E427}"/>
              </a:ext>
            </a:extLst>
          </p:cNvPr>
          <p:cNvSpPr/>
          <p:nvPr/>
        </p:nvSpPr>
        <p:spPr>
          <a:xfrm>
            <a:off x="9808559" y="2568237"/>
            <a:ext cx="1546097" cy="369332"/>
          </a:xfrm>
          <a:prstGeom prst="rect">
            <a:avLst/>
          </a:prstGeom>
        </p:spPr>
        <p:txBody>
          <a:bodyPr wrap="square">
            <a:spAutoFit/>
          </a:bodyPr>
          <a:lstStyle/>
          <a:p>
            <a:pPr algn="ctr"/>
            <a:r>
              <a:rPr lang="en-GB" b="1" dirty="0">
                <a:latin typeface="+mj-lt"/>
              </a:rPr>
              <a:t>Await posts</a:t>
            </a:r>
            <a:endParaRPr lang="en-GB" dirty="0">
              <a:latin typeface="+mj-lt"/>
            </a:endParaRPr>
          </a:p>
        </p:txBody>
      </p:sp>
      <p:sp>
        <p:nvSpPr>
          <p:cNvPr id="21" name="Rectangle 20">
            <a:extLst>
              <a:ext uri="{FF2B5EF4-FFF2-40B4-BE49-F238E27FC236}">
                <a16:creationId xmlns:a16="http://schemas.microsoft.com/office/drawing/2014/main" id="{8C08931B-116F-4B8E-B4C8-7DA2EE241860}"/>
              </a:ext>
            </a:extLst>
          </p:cNvPr>
          <p:cNvSpPr/>
          <p:nvPr/>
        </p:nvSpPr>
        <p:spPr>
          <a:xfrm>
            <a:off x="2495693" y="4821497"/>
            <a:ext cx="577060" cy="55399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D0C01C33-D943-4DEF-8ED7-E4C6B43FCC50}"/>
              </a:ext>
            </a:extLst>
          </p:cNvPr>
          <p:cNvSpPr/>
          <p:nvPr/>
        </p:nvSpPr>
        <p:spPr>
          <a:xfrm>
            <a:off x="2495693" y="5436310"/>
            <a:ext cx="577060" cy="55399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6" name="Graphic 25" descr="Checkmark">
            <a:extLst>
              <a:ext uri="{FF2B5EF4-FFF2-40B4-BE49-F238E27FC236}">
                <a16:creationId xmlns:a16="http://schemas.microsoft.com/office/drawing/2014/main" id="{261BA6F3-0B3E-464F-A1AF-C0A95DC542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04104" y="4918377"/>
            <a:ext cx="360237" cy="360237"/>
          </a:xfrm>
          <a:prstGeom prst="rect">
            <a:avLst/>
          </a:prstGeom>
        </p:spPr>
      </p:pic>
      <p:pic>
        <p:nvPicPr>
          <p:cNvPr id="27" name="Graphic 26" descr="Checkmark">
            <a:extLst>
              <a:ext uri="{FF2B5EF4-FFF2-40B4-BE49-F238E27FC236}">
                <a16:creationId xmlns:a16="http://schemas.microsoft.com/office/drawing/2014/main" id="{2562E312-82BB-44DA-953C-CB18A233B0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04103" y="5500517"/>
            <a:ext cx="360237" cy="360237"/>
          </a:xfrm>
          <a:prstGeom prst="rect">
            <a:avLst/>
          </a:prstGeom>
        </p:spPr>
      </p:pic>
      <p:sp>
        <p:nvSpPr>
          <p:cNvPr id="28" name="Text Placeholder 4">
            <a:extLst>
              <a:ext uri="{FF2B5EF4-FFF2-40B4-BE49-F238E27FC236}">
                <a16:creationId xmlns:a16="http://schemas.microsoft.com/office/drawing/2014/main" id="{1A39608A-7986-4AD6-8501-CACA12626408}"/>
              </a:ext>
            </a:extLst>
          </p:cNvPr>
          <p:cNvSpPr txBox="1">
            <a:spLocks/>
          </p:cNvSpPr>
          <p:nvPr/>
        </p:nvSpPr>
        <p:spPr>
          <a:xfrm>
            <a:off x="3181164" y="4923165"/>
            <a:ext cx="3291624"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Calibri" panose="020F0502020204030204" pitchFamily="34" charset="0"/>
                <a:cs typeface="Calibri" panose="020F0502020204030204" pitchFamily="34" charset="0"/>
              </a:rPr>
              <a:t>Saved time checking Twitter</a:t>
            </a:r>
          </a:p>
        </p:txBody>
      </p:sp>
      <p:sp>
        <p:nvSpPr>
          <p:cNvPr id="29" name="Text Placeholder 4">
            <a:extLst>
              <a:ext uri="{FF2B5EF4-FFF2-40B4-BE49-F238E27FC236}">
                <a16:creationId xmlns:a16="http://schemas.microsoft.com/office/drawing/2014/main" id="{59E81C5D-4F20-4D4D-AF53-797B2409C4C1}"/>
              </a:ext>
            </a:extLst>
          </p:cNvPr>
          <p:cNvSpPr txBox="1">
            <a:spLocks/>
          </p:cNvSpPr>
          <p:nvPr/>
        </p:nvSpPr>
        <p:spPr>
          <a:xfrm>
            <a:off x="3181163" y="5500517"/>
            <a:ext cx="4092786"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Calibri" panose="020F0502020204030204" pitchFamily="34" charset="0"/>
                <a:cs typeface="Calibri" panose="020F0502020204030204" pitchFamily="34" charset="0"/>
              </a:rPr>
              <a:t>Captures all posts - can respond if needed</a:t>
            </a:r>
          </a:p>
        </p:txBody>
      </p:sp>
    </p:spTree>
    <p:extLst>
      <p:ext uri="{BB962C8B-B14F-4D97-AF65-F5344CB8AC3E}">
        <p14:creationId xmlns:p14="http://schemas.microsoft.com/office/powerpoint/2010/main" val="28459745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299770-7296-4EB4-B074-4B26BD16CB7F}"/>
              </a:ext>
            </a:extLst>
          </p:cNvPr>
          <p:cNvSpPr>
            <a:spLocks noGrp="1"/>
          </p:cNvSpPr>
          <p:nvPr>
            <p:ph type="title"/>
          </p:nvPr>
        </p:nvSpPr>
        <p:spPr>
          <a:xfrm>
            <a:off x="588263" y="457200"/>
            <a:ext cx="11018520" cy="553998"/>
          </a:xfrm>
        </p:spPr>
        <p:txBody>
          <a:bodyPr/>
          <a:lstStyle/>
          <a:p>
            <a:r>
              <a:rPr lang="en-GB" dirty="0"/>
              <a:t>Other examples</a:t>
            </a:r>
          </a:p>
        </p:txBody>
      </p:sp>
      <p:sp>
        <p:nvSpPr>
          <p:cNvPr id="5" name="Rectangle 4">
            <a:extLst>
              <a:ext uri="{FF2B5EF4-FFF2-40B4-BE49-F238E27FC236}">
                <a16:creationId xmlns:a16="http://schemas.microsoft.com/office/drawing/2014/main" id="{ACB80327-689B-453D-A06A-6A041DF9E6A3}"/>
              </a:ext>
            </a:extLst>
          </p:cNvPr>
          <p:cNvSpPr/>
          <p:nvPr/>
        </p:nvSpPr>
        <p:spPr>
          <a:xfrm>
            <a:off x="639392" y="1614521"/>
            <a:ext cx="2227561" cy="2139331"/>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4">
            <a:extLst>
              <a:ext uri="{FF2B5EF4-FFF2-40B4-BE49-F238E27FC236}">
                <a16:creationId xmlns:a16="http://schemas.microsoft.com/office/drawing/2014/main" id="{9F70A93D-E9FA-4BBC-90A5-A58C8E2FE975}"/>
              </a:ext>
            </a:extLst>
          </p:cNvPr>
          <p:cNvSpPr txBox="1">
            <a:spLocks/>
          </p:cNvSpPr>
          <p:nvPr/>
        </p:nvSpPr>
        <p:spPr>
          <a:xfrm>
            <a:off x="522323" y="1011198"/>
            <a:ext cx="9144000" cy="24622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mj-lt"/>
                <a:cs typeface="Calibri" panose="020F0502020204030204" pitchFamily="34" charset="0"/>
              </a:rPr>
              <a:t>Unlimited use cases</a:t>
            </a:r>
          </a:p>
        </p:txBody>
      </p:sp>
      <p:pic>
        <p:nvPicPr>
          <p:cNvPr id="23" name="Picture 2" descr="See the source image">
            <a:extLst>
              <a:ext uri="{FF2B5EF4-FFF2-40B4-BE49-F238E27FC236}">
                <a16:creationId xmlns:a16="http://schemas.microsoft.com/office/drawing/2014/main" id="{09D51198-500E-4993-B0BF-74146C64E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1B60BAB-3271-457F-93BB-4E4524F2F687}"/>
              </a:ext>
            </a:extLst>
          </p:cNvPr>
          <p:cNvSpPr/>
          <p:nvPr/>
        </p:nvSpPr>
        <p:spPr>
          <a:xfrm>
            <a:off x="639392" y="3856978"/>
            <a:ext cx="2227561" cy="2139331"/>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D716FF4-9A33-43DB-9EA4-5A6A434448F4}"/>
              </a:ext>
            </a:extLst>
          </p:cNvPr>
          <p:cNvSpPr/>
          <p:nvPr/>
        </p:nvSpPr>
        <p:spPr>
          <a:xfrm>
            <a:off x="3012478" y="1614521"/>
            <a:ext cx="2227561" cy="2139331"/>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BEE23D7-F8F9-4308-9A16-89C72EEE458F}"/>
              </a:ext>
            </a:extLst>
          </p:cNvPr>
          <p:cNvSpPr/>
          <p:nvPr/>
        </p:nvSpPr>
        <p:spPr>
          <a:xfrm>
            <a:off x="3012478" y="3856978"/>
            <a:ext cx="2227561" cy="2139331"/>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D5FE0207-CFDA-46CC-B2B1-27883AF67FB9}"/>
              </a:ext>
            </a:extLst>
          </p:cNvPr>
          <p:cNvSpPr/>
          <p:nvPr/>
        </p:nvSpPr>
        <p:spPr>
          <a:xfrm>
            <a:off x="5385564" y="1614521"/>
            <a:ext cx="2227561" cy="2139331"/>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10CE4DF8-A468-455F-9247-7A7F777C4E1B}"/>
              </a:ext>
            </a:extLst>
          </p:cNvPr>
          <p:cNvSpPr/>
          <p:nvPr/>
        </p:nvSpPr>
        <p:spPr>
          <a:xfrm>
            <a:off x="5385564" y="3856978"/>
            <a:ext cx="2227561" cy="2139331"/>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2" descr="Document">
            <a:extLst>
              <a:ext uri="{FF2B5EF4-FFF2-40B4-BE49-F238E27FC236}">
                <a16:creationId xmlns:a16="http://schemas.microsoft.com/office/drawing/2014/main" id="{DFADAF66-B0C7-4503-A81C-0F9202C7CF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9391" y="1769786"/>
            <a:ext cx="914400" cy="914400"/>
          </a:xfrm>
          <a:prstGeom prst="rect">
            <a:avLst/>
          </a:prstGeom>
        </p:spPr>
      </p:pic>
      <p:sp>
        <p:nvSpPr>
          <p:cNvPr id="13" name="Text Placeholder 4">
            <a:extLst>
              <a:ext uri="{FF2B5EF4-FFF2-40B4-BE49-F238E27FC236}">
                <a16:creationId xmlns:a16="http://schemas.microsoft.com/office/drawing/2014/main" id="{C682C8AD-2137-485D-9B7A-BA77ABEB0B4E}"/>
              </a:ext>
            </a:extLst>
          </p:cNvPr>
          <p:cNvSpPr txBox="1">
            <a:spLocks/>
          </p:cNvSpPr>
          <p:nvPr/>
        </p:nvSpPr>
        <p:spPr>
          <a:xfrm>
            <a:off x="714559" y="2685839"/>
            <a:ext cx="2077226"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latin typeface="Calibri" panose="020F0502020204030204" pitchFamily="34" charset="0"/>
                <a:cs typeface="Calibri" panose="020F0502020204030204" pitchFamily="34" charset="0"/>
              </a:rPr>
              <a:t>Form responses into Channels</a:t>
            </a:r>
          </a:p>
        </p:txBody>
      </p:sp>
      <p:pic>
        <p:nvPicPr>
          <p:cNvPr id="8" name="Graphic 7" descr="Checkmark">
            <a:extLst>
              <a:ext uri="{FF2B5EF4-FFF2-40B4-BE49-F238E27FC236}">
                <a16:creationId xmlns:a16="http://schemas.microsoft.com/office/drawing/2014/main" id="{7C99D8D8-9F1E-470F-8E77-2E9FBE0880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68317" y="1811417"/>
            <a:ext cx="781248" cy="781248"/>
          </a:xfrm>
          <a:prstGeom prst="rect">
            <a:avLst/>
          </a:prstGeom>
        </p:spPr>
      </p:pic>
      <p:sp>
        <p:nvSpPr>
          <p:cNvPr id="18" name="Text Placeholder 4">
            <a:extLst>
              <a:ext uri="{FF2B5EF4-FFF2-40B4-BE49-F238E27FC236}">
                <a16:creationId xmlns:a16="http://schemas.microsoft.com/office/drawing/2014/main" id="{C5A7D5D0-4E78-43CE-92F4-381A833DF8D4}"/>
              </a:ext>
            </a:extLst>
          </p:cNvPr>
          <p:cNvSpPr txBox="1">
            <a:spLocks/>
          </p:cNvSpPr>
          <p:nvPr/>
        </p:nvSpPr>
        <p:spPr>
          <a:xfrm>
            <a:off x="3017097" y="2677309"/>
            <a:ext cx="2077226"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latin typeface="Calibri" panose="020F0502020204030204" pitchFamily="34" charset="0"/>
                <a:cs typeface="Calibri" panose="020F0502020204030204" pitchFamily="34" charset="0"/>
              </a:rPr>
              <a:t>Approvals</a:t>
            </a:r>
          </a:p>
        </p:txBody>
      </p:sp>
      <p:sp>
        <p:nvSpPr>
          <p:cNvPr id="19" name="Text Placeholder 4">
            <a:extLst>
              <a:ext uri="{FF2B5EF4-FFF2-40B4-BE49-F238E27FC236}">
                <a16:creationId xmlns:a16="http://schemas.microsoft.com/office/drawing/2014/main" id="{7FD59125-7736-4615-A2E1-8B11E7BEF7A2}"/>
              </a:ext>
            </a:extLst>
          </p:cNvPr>
          <p:cNvSpPr txBox="1">
            <a:spLocks/>
          </p:cNvSpPr>
          <p:nvPr/>
        </p:nvSpPr>
        <p:spPr>
          <a:xfrm>
            <a:off x="5385564" y="2685839"/>
            <a:ext cx="2077226"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latin typeface="Calibri" panose="020F0502020204030204" pitchFamily="34" charset="0"/>
                <a:cs typeface="Calibri" panose="020F0502020204030204" pitchFamily="34" charset="0"/>
              </a:rPr>
              <a:t>Planner notifications for task completions</a:t>
            </a:r>
          </a:p>
        </p:txBody>
      </p:sp>
      <p:pic>
        <p:nvPicPr>
          <p:cNvPr id="10" name="Graphic 9" descr="Playbook">
            <a:extLst>
              <a:ext uri="{FF2B5EF4-FFF2-40B4-BE49-F238E27FC236}">
                <a16:creationId xmlns:a16="http://schemas.microsoft.com/office/drawing/2014/main" id="{80C18EC5-5893-423B-A39F-346135C2E6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36292" y="1762909"/>
            <a:ext cx="914400" cy="914400"/>
          </a:xfrm>
          <a:prstGeom prst="rect">
            <a:avLst/>
          </a:prstGeom>
        </p:spPr>
      </p:pic>
      <p:pic>
        <p:nvPicPr>
          <p:cNvPr id="20" name="Graphic 19" descr="Warning">
            <a:extLst>
              <a:ext uri="{FF2B5EF4-FFF2-40B4-BE49-F238E27FC236}">
                <a16:creationId xmlns:a16="http://schemas.microsoft.com/office/drawing/2014/main" id="{7D9D1034-7372-4C74-A09A-7B9B693A94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4559" y="4012243"/>
            <a:ext cx="914400" cy="914400"/>
          </a:xfrm>
          <a:prstGeom prst="rect">
            <a:avLst/>
          </a:prstGeom>
        </p:spPr>
      </p:pic>
      <p:sp>
        <p:nvSpPr>
          <p:cNvPr id="22" name="Text Placeholder 4">
            <a:extLst>
              <a:ext uri="{FF2B5EF4-FFF2-40B4-BE49-F238E27FC236}">
                <a16:creationId xmlns:a16="http://schemas.microsoft.com/office/drawing/2014/main" id="{E159D17E-096B-4438-8C11-D8A135366EB2}"/>
              </a:ext>
            </a:extLst>
          </p:cNvPr>
          <p:cNvSpPr txBox="1">
            <a:spLocks/>
          </p:cNvSpPr>
          <p:nvPr/>
        </p:nvSpPr>
        <p:spPr>
          <a:xfrm>
            <a:off x="714559" y="4930132"/>
            <a:ext cx="2077226"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latin typeface="Calibri" panose="020F0502020204030204" pitchFamily="34" charset="0"/>
                <a:cs typeface="Calibri" panose="020F0502020204030204" pitchFamily="34" charset="0"/>
              </a:rPr>
              <a:t>Alerts</a:t>
            </a:r>
          </a:p>
        </p:txBody>
      </p:sp>
      <p:sp>
        <p:nvSpPr>
          <p:cNvPr id="24" name="Text Placeholder 4">
            <a:extLst>
              <a:ext uri="{FF2B5EF4-FFF2-40B4-BE49-F238E27FC236}">
                <a16:creationId xmlns:a16="http://schemas.microsoft.com/office/drawing/2014/main" id="{DEA65708-ECCA-4DD4-B89F-CAE2661F9855}"/>
              </a:ext>
            </a:extLst>
          </p:cNvPr>
          <p:cNvSpPr txBox="1">
            <a:spLocks/>
          </p:cNvSpPr>
          <p:nvPr/>
        </p:nvSpPr>
        <p:spPr>
          <a:xfrm>
            <a:off x="3087645" y="4939900"/>
            <a:ext cx="2077226"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latin typeface="Calibri" panose="020F0502020204030204" pitchFamily="34" charset="0"/>
                <a:cs typeface="Calibri" panose="020F0502020204030204" pitchFamily="34" charset="0"/>
              </a:rPr>
              <a:t>Daily weather forecast</a:t>
            </a:r>
          </a:p>
        </p:txBody>
      </p:sp>
      <p:pic>
        <p:nvPicPr>
          <p:cNvPr id="25" name="Graphic 24" descr="Sun">
            <a:extLst>
              <a:ext uri="{FF2B5EF4-FFF2-40B4-BE49-F238E27FC236}">
                <a16:creationId xmlns:a16="http://schemas.microsoft.com/office/drawing/2014/main" id="{2B3D51A9-49FB-4D8B-8087-7CD254CE93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87645" y="3999063"/>
            <a:ext cx="914400" cy="914400"/>
          </a:xfrm>
          <a:prstGeom prst="rect">
            <a:avLst/>
          </a:prstGeom>
        </p:spPr>
      </p:pic>
      <p:pic>
        <p:nvPicPr>
          <p:cNvPr id="27" name="Graphic 26" descr="Meeting">
            <a:extLst>
              <a:ext uri="{FF2B5EF4-FFF2-40B4-BE49-F238E27FC236}">
                <a16:creationId xmlns:a16="http://schemas.microsoft.com/office/drawing/2014/main" id="{83F3420E-3C1E-4196-A74B-838DC143963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82391" y="3992759"/>
            <a:ext cx="914400" cy="914400"/>
          </a:xfrm>
          <a:prstGeom prst="rect">
            <a:avLst/>
          </a:prstGeom>
        </p:spPr>
      </p:pic>
      <p:sp>
        <p:nvSpPr>
          <p:cNvPr id="28" name="Text Placeholder 4">
            <a:extLst>
              <a:ext uri="{FF2B5EF4-FFF2-40B4-BE49-F238E27FC236}">
                <a16:creationId xmlns:a16="http://schemas.microsoft.com/office/drawing/2014/main" id="{4414A433-CB40-4361-B912-1465DAE61EF6}"/>
              </a:ext>
            </a:extLst>
          </p:cNvPr>
          <p:cNvSpPr txBox="1">
            <a:spLocks/>
          </p:cNvSpPr>
          <p:nvPr/>
        </p:nvSpPr>
        <p:spPr>
          <a:xfrm>
            <a:off x="5460731" y="4907159"/>
            <a:ext cx="2077226"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latin typeface="Calibri" panose="020F0502020204030204" pitchFamily="34" charset="0"/>
                <a:cs typeface="Calibri" panose="020F0502020204030204" pitchFamily="34" charset="0"/>
              </a:rPr>
              <a:t>Meeting Reminders</a:t>
            </a:r>
          </a:p>
        </p:txBody>
      </p:sp>
      <p:sp>
        <p:nvSpPr>
          <p:cNvPr id="29" name="Title 1">
            <a:extLst>
              <a:ext uri="{FF2B5EF4-FFF2-40B4-BE49-F238E27FC236}">
                <a16:creationId xmlns:a16="http://schemas.microsoft.com/office/drawing/2014/main" id="{75092F31-897A-4B44-B202-204E126963B0}"/>
              </a:ext>
            </a:extLst>
          </p:cNvPr>
          <p:cNvSpPr txBox="1">
            <a:spLocks/>
          </p:cNvSpPr>
          <p:nvPr/>
        </p:nvSpPr>
        <p:spPr>
          <a:xfrm>
            <a:off x="7849608" y="1614521"/>
            <a:ext cx="3927589" cy="369331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dirty="0"/>
              <a:t>Good to know or have</a:t>
            </a:r>
          </a:p>
          <a:p>
            <a:endParaRPr lang="en-GB" sz="1400" dirty="0"/>
          </a:p>
          <a:p>
            <a:pPr marL="342900" indent="-342900">
              <a:buAutoNum type="arabicPeriod"/>
            </a:pPr>
            <a:r>
              <a:rPr lang="en-GB" sz="1400" dirty="0"/>
              <a:t>Teams Flow Templates</a:t>
            </a:r>
          </a:p>
          <a:p>
            <a:pPr marL="342900" indent="-342900">
              <a:buAutoNum type="arabicPeriod"/>
            </a:pPr>
            <a:endParaRPr lang="en-GB" sz="1400" dirty="0"/>
          </a:p>
          <a:p>
            <a:pPr marL="342900" indent="-342900">
              <a:buAutoNum type="arabicPeriod"/>
            </a:pPr>
            <a:r>
              <a:rPr lang="en-GB" sz="1400" dirty="0"/>
              <a:t>Teams Triggers and Actions</a:t>
            </a:r>
          </a:p>
          <a:p>
            <a:pPr marL="342900" indent="-342900">
              <a:buAutoNum type="arabicPeriod"/>
            </a:pPr>
            <a:endParaRPr lang="en-GB" sz="1400" dirty="0"/>
          </a:p>
          <a:p>
            <a:pPr marL="342900" indent="-342900">
              <a:buAutoNum type="arabicPeriod"/>
            </a:pPr>
            <a:r>
              <a:rPr lang="en-GB" sz="1400" dirty="0"/>
              <a:t>The applications you use in Teams</a:t>
            </a:r>
          </a:p>
          <a:p>
            <a:pPr marL="342900" indent="-342900">
              <a:buAutoNum type="arabicPeriod"/>
            </a:pPr>
            <a:endParaRPr lang="en-GB" sz="1400" dirty="0"/>
          </a:p>
          <a:p>
            <a:pPr marL="342900" indent="-342900">
              <a:buAutoNum type="arabicPeriod"/>
            </a:pPr>
            <a:r>
              <a:rPr lang="en-GB" sz="1400" dirty="0"/>
              <a:t>How to build a flow</a:t>
            </a:r>
          </a:p>
          <a:p>
            <a:pPr marL="342900" indent="-342900">
              <a:buAutoNum type="arabicPeriod"/>
            </a:pPr>
            <a:endParaRPr lang="en-GB" sz="1400" dirty="0"/>
          </a:p>
          <a:p>
            <a:pPr marL="342900" indent="-342900">
              <a:buAutoNum type="arabicPeriod"/>
            </a:pPr>
            <a:r>
              <a:rPr lang="en-GB" sz="1400" dirty="0"/>
              <a:t>A Test environment</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GB" sz="1400" dirty="0"/>
          </a:p>
        </p:txBody>
      </p:sp>
    </p:spTree>
    <p:extLst>
      <p:ext uri="{BB962C8B-B14F-4D97-AF65-F5344CB8AC3E}">
        <p14:creationId xmlns:p14="http://schemas.microsoft.com/office/powerpoint/2010/main" val="35051458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569C-949A-44EF-B378-9CBEE9305558}"/>
              </a:ext>
            </a:extLst>
          </p:cNvPr>
          <p:cNvSpPr>
            <a:spLocks noGrp="1"/>
          </p:cNvSpPr>
          <p:nvPr>
            <p:ph type="title"/>
          </p:nvPr>
        </p:nvSpPr>
        <p:spPr>
          <a:xfrm>
            <a:off x="588263" y="457200"/>
            <a:ext cx="11018520" cy="553998"/>
          </a:xfrm>
        </p:spPr>
        <p:txBody>
          <a:bodyPr/>
          <a:lstStyle/>
          <a:p>
            <a:r>
              <a:rPr lang="en-GB" dirty="0"/>
              <a:t>What to expect from this session</a:t>
            </a:r>
          </a:p>
        </p:txBody>
      </p:sp>
      <p:sp>
        <p:nvSpPr>
          <p:cNvPr id="7" name="Rectangle 6">
            <a:extLst>
              <a:ext uri="{FF2B5EF4-FFF2-40B4-BE49-F238E27FC236}">
                <a16:creationId xmlns:a16="http://schemas.microsoft.com/office/drawing/2014/main" id="{DEA34A2D-7C35-42C1-B927-C2D381221619}"/>
              </a:ext>
            </a:extLst>
          </p:cNvPr>
          <p:cNvSpPr/>
          <p:nvPr/>
        </p:nvSpPr>
        <p:spPr>
          <a:xfrm>
            <a:off x="588263" y="1317744"/>
            <a:ext cx="2161812" cy="442303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9139B00-EE13-4B65-98D6-959EB257C375}"/>
              </a:ext>
            </a:extLst>
          </p:cNvPr>
          <p:cNvSpPr/>
          <p:nvPr/>
        </p:nvSpPr>
        <p:spPr>
          <a:xfrm>
            <a:off x="2871971" y="1317744"/>
            <a:ext cx="2161812" cy="442303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27CB34F2-CDBE-41AA-8610-0CC15D49E667}"/>
              </a:ext>
            </a:extLst>
          </p:cNvPr>
          <p:cNvSpPr/>
          <p:nvPr/>
        </p:nvSpPr>
        <p:spPr>
          <a:xfrm>
            <a:off x="5155679" y="1317744"/>
            <a:ext cx="2161812" cy="442303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D70198E1-F315-4E61-BF4C-12C97ACE14E2}"/>
              </a:ext>
            </a:extLst>
          </p:cNvPr>
          <p:cNvSpPr/>
          <p:nvPr/>
        </p:nvSpPr>
        <p:spPr>
          <a:xfrm>
            <a:off x="466367" y="4600705"/>
            <a:ext cx="972665" cy="1200329"/>
          </a:xfrm>
          <a:prstGeom prst="rect">
            <a:avLst/>
          </a:prstGeom>
        </p:spPr>
        <p:txBody>
          <a:bodyPr wrap="square">
            <a:spAutoFit/>
          </a:bodyPr>
          <a:lstStyle/>
          <a:p>
            <a:pPr algn="ctr"/>
            <a:r>
              <a:rPr lang="en-GB" sz="7200" dirty="0"/>
              <a:t>1</a:t>
            </a:r>
          </a:p>
        </p:txBody>
      </p:sp>
      <p:sp>
        <p:nvSpPr>
          <p:cNvPr id="12" name="Rectangle 11">
            <a:extLst>
              <a:ext uri="{FF2B5EF4-FFF2-40B4-BE49-F238E27FC236}">
                <a16:creationId xmlns:a16="http://schemas.microsoft.com/office/drawing/2014/main" id="{BCDD6606-F0EE-436B-8627-646094190808}"/>
              </a:ext>
            </a:extLst>
          </p:cNvPr>
          <p:cNvSpPr/>
          <p:nvPr/>
        </p:nvSpPr>
        <p:spPr>
          <a:xfrm>
            <a:off x="2750075" y="4600704"/>
            <a:ext cx="972665" cy="1200329"/>
          </a:xfrm>
          <a:prstGeom prst="rect">
            <a:avLst/>
          </a:prstGeom>
        </p:spPr>
        <p:txBody>
          <a:bodyPr wrap="square">
            <a:spAutoFit/>
          </a:bodyPr>
          <a:lstStyle/>
          <a:p>
            <a:pPr algn="ctr"/>
            <a:r>
              <a:rPr lang="en-GB" sz="7200" dirty="0"/>
              <a:t>2</a:t>
            </a:r>
          </a:p>
        </p:txBody>
      </p:sp>
      <p:sp>
        <p:nvSpPr>
          <p:cNvPr id="13" name="Rectangle 12">
            <a:extLst>
              <a:ext uri="{FF2B5EF4-FFF2-40B4-BE49-F238E27FC236}">
                <a16:creationId xmlns:a16="http://schemas.microsoft.com/office/drawing/2014/main" id="{FC557C54-0A9D-4745-B10F-F12340790AAF}"/>
              </a:ext>
            </a:extLst>
          </p:cNvPr>
          <p:cNvSpPr/>
          <p:nvPr/>
        </p:nvSpPr>
        <p:spPr>
          <a:xfrm>
            <a:off x="5033783" y="4600704"/>
            <a:ext cx="972665" cy="1200329"/>
          </a:xfrm>
          <a:prstGeom prst="rect">
            <a:avLst/>
          </a:prstGeom>
        </p:spPr>
        <p:txBody>
          <a:bodyPr wrap="square">
            <a:spAutoFit/>
          </a:bodyPr>
          <a:lstStyle/>
          <a:p>
            <a:pPr algn="ctr"/>
            <a:r>
              <a:rPr lang="en-GB" sz="7200" dirty="0"/>
              <a:t>3</a:t>
            </a:r>
          </a:p>
        </p:txBody>
      </p:sp>
      <p:sp>
        <p:nvSpPr>
          <p:cNvPr id="15" name="Text Placeholder 4">
            <a:extLst>
              <a:ext uri="{FF2B5EF4-FFF2-40B4-BE49-F238E27FC236}">
                <a16:creationId xmlns:a16="http://schemas.microsoft.com/office/drawing/2014/main" id="{F0ADE191-4676-4406-ABCA-0BFD8C6EACAC}"/>
              </a:ext>
            </a:extLst>
          </p:cNvPr>
          <p:cNvSpPr txBox="1">
            <a:spLocks/>
          </p:cNvSpPr>
          <p:nvPr/>
        </p:nvSpPr>
        <p:spPr>
          <a:xfrm>
            <a:off x="659825" y="2368328"/>
            <a:ext cx="1465529"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Calibri" panose="020F0502020204030204" pitchFamily="34" charset="0"/>
                <a:cs typeface="Calibri" panose="020F0502020204030204" pitchFamily="34" charset="0"/>
              </a:rPr>
              <a:t>Value</a:t>
            </a:r>
          </a:p>
        </p:txBody>
      </p:sp>
      <p:sp>
        <p:nvSpPr>
          <p:cNvPr id="20" name="Text Placeholder 4">
            <a:extLst>
              <a:ext uri="{FF2B5EF4-FFF2-40B4-BE49-F238E27FC236}">
                <a16:creationId xmlns:a16="http://schemas.microsoft.com/office/drawing/2014/main" id="{0A93E5A5-8D15-47B9-9E8E-57AB223A5137}"/>
              </a:ext>
            </a:extLst>
          </p:cNvPr>
          <p:cNvSpPr txBox="1">
            <a:spLocks/>
          </p:cNvSpPr>
          <p:nvPr/>
        </p:nvSpPr>
        <p:spPr>
          <a:xfrm>
            <a:off x="2932041" y="2368328"/>
            <a:ext cx="1516206"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Scenarios</a:t>
            </a:r>
          </a:p>
        </p:txBody>
      </p:sp>
      <p:sp>
        <p:nvSpPr>
          <p:cNvPr id="22" name="Text Placeholder 4">
            <a:extLst>
              <a:ext uri="{FF2B5EF4-FFF2-40B4-BE49-F238E27FC236}">
                <a16:creationId xmlns:a16="http://schemas.microsoft.com/office/drawing/2014/main" id="{BFC375CE-FAF2-4A39-9751-CCFA6337AB55}"/>
              </a:ext>
            </a:extLst>
          </p:cNvPr>
          <p:cNvSpPr txBox="1">
            <a:spLocks/>
          </p:cNvSpPr>
          <p:nvPr/>
        </p:nvSpPr>
        <p:spPr>
          <a:xfrm>
            <a:off x="5155680" y="2368328"/>
            <a:ext cx="1355124"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Call to action</a:t>
            </a:r>
          </a:p>
        </p:txBody>
      </p:sp>
      <p:pic>
        <p:nvPicPr>
          <p:cNvPr id="18" name="Graphic 17" descr="Megaphone">
            <a:extLst>
              <a:ext uri="{FF2B5EF4-FFF2-40B4-BE49-F238E27FC236}">
                <a16:creationId xmlns:a16="http://schemas.microsoft.com/office/drawing/2014/main" id="{51719051-6710-45B6-A7BC-D30D81BC2B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6765" y="1428719"/>
            <a:ext cx="914400" cy="914400"/>
          </a:xfrm>
          <a:prstGeom prst="rect">
            <a:avLst/>
          </a:prstGeom>
        </p:spPr>
      </p:pic>
      <p:pic>
        <p:nvPicPr>
          <p:cNvPr id="5" name="Graphic 4" descr="Diamond">
            <a:extLst>
              <a:ext uri="{FF2B5EF4-FFF2-40B4-BE49-F238E27FC236}">
                <a16:creationId xmlns:a16="http://schemas.microsoft.com/office/drawing/2014/main" id="{A0CC5E45-33AB-4D1A-8B0B-6D58EB4351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9824" y="1428719"/>
            <a:ext cx="940755" cy="940755"/>
          </a:xfrm>
          <a:prstGeom prst="rect">
            <a:avLst/>
          </a:prstGeom>
        </p:spPr>
      </p:pic>
      <p:pic>
        <p:nvPicPr>
          <p:cNvPr id="16" name="Graphic 15" descr="Magnifying glass">
            <a:extLst>
              <a:ext uri="{FF2B5EF4-FFF2-40B4-BE49-F238E27FC236}">
                <a16:creationId xmlns:a16="http://schemas.microsoft.com/office/drawing/2014/main" id="{6552B7EA-0430-4DDE-AB43-526E936E5B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32040" y="1486669"/>
            <a:ext cx="914400" cy="914400"/>
          </a:xfrm>
          <a:prstGeom prst="rect">
            <a:avLst/>
          </a:prstGeom>
        </p:spPr>
      </p:pic>
    </p:spTree>
    <p:extLst>
      <p:ext uri="{BB962C8B-B14F-4D97-AF65-F5344CB8AC3E}">
        <p14:creationId xmlns:p14="http://schemas.microsoft.com/office/powerpoint/2010/main" val="4607574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299770-7296-4EB4-B074-4B26BD16CB7F}"/>
              </a:ext>
            </a:extLst>
          </p:cNvPr>
          <p:cNvSpPr>
            <a:spLocks noGrp="1"/>
          </p:cNvSpPr>
          <p:nvPr>
            <p:ph type="title"/>
          </p:nvPr>
        </p:nvSpPr>
        <p:spPr>
          <a:xfrm>
            <a:off x="588263" y="457200"/>
            <a:ext cx="11018520" cy="553998"/>
          </a:xfrm>
        </p:spPr>
        <p:txBody>
          <a:bodyPr/>
          <a:lstStyle/>
          <a:p>
            <a:r>
              <a:rPr lang="en-GB" dirty="0"/>
              <a:t>Three Calls to Action: Power Automate</a:t>
            </a:r>
          </a:p>
        </p:txBody>
      </p:sp>
      <p:sp>
        <p:nvSpPr>
          <p:cNvPr id="5" name="Rectangle 4">
            <a:extLst>
              <a:ext uri="{FF2B5EF4-FFF2-40B4-BE49-F238E27FC236}">
                <a16:creationId xmlns:a16="http://schemas.microsoft.com/office/drawing/2014/main" id="{ACB80327-689B-453D-A06A-6A041DF9E6A3}"/>
              </a:ext>
            </a:extLst>
          </p:cNvPr>
          <p:cNvSpPr/>
          <p:nvPr/>
        </p:nvSpPr>
        <p:spPr>
          <a:xfrm>
            <a:off x="0" y="1820779"/>
            <a:ext cx="12192000" cy="1053050"/>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4">
            <a:extLst>
              <a:ext uri="{FF2B5EF4-FFF2-40B4-BE49-F238E27FC236}">
                <a16:creationId xmlns:a16="http://schemas.microsoft.com/office/drawing/2014/main" id="{9F70A93D-E9FA-4BBC-90A5-A58C8E2FE975}"/>
              </a:ext>
            </a:extLst>
          </p:cNvPr>
          <p:cNvSpPr txBox="1">
            <a:spLocks/>
          </p:cNvSpPr>
          <p:nvPr/>
        </p:nvSpPr>
        <p:spPr>
          <a:xfrm>
            <a:off x="522323" y="1011198"/>
            <a:ext cx="9144000" cy="24622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mj-lt"/>
                <a:cs typeface="Calibri" panose="020F0502020204030204" pitchFamily="34" charset="0"/>
              </a:rPr>
              <a:t>Start today</a:t>
            </a:r>
          </a:p>
        </p:txBody>
      </p:sp>
      <p:pic>
        <p:nvPicPr>
          <p:cNvPr id="23" name="Picture 2" descr="See the source image">
            <a:extLst>
              <a:ext uri="{FF2B5EF4-FFF2-40B4-BE49-F238E27FC236}">
                <a16:creationId xmlns:a16="http://schemas.microsoft.com/office/drawing/2014/main" id="{09D51198-500E-4993-B0BF-74146C64E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7FC662F-362B-463E-BB25-8A11C0813844}"/>
              </a:ext>
            </a:extLst>
          </p:cNvPr>
          <p:cNvSpPr/>
          <p:nvPr/>
        </p:nvSpPr>
        <p:spPr>
          <a:xfrm>
            <a:off x="1678214" y="3152215"/>
            <a:ext cx="1546097" cy="2031325"/>
          </a:xfrm>
          <a:prstGeom prst="rect">
            <a:avLst/>
          </a:prstGeom>
        </p:spPr>
        <p:txBody>
          <a:bodyPr wrap="square">
            <a:spAutoFit/>
          </a:bodyPr>
          <a:lstStyle/>
          <a:p>
            <a:pPr algn="ctr"/>
            <a:r>
              <a:rPr lang="en-GB" b="1" dirty="0">
                <a:latin typeface="+mj-lt"/>
              </a:rPr>
              <a:t>Test and build flows using Teams today. Procure a test environment</a:t>
            </a:r>
            <a:endParaRPr lang="en-GB" dirty="0">
              <a:latin typeface="+mj-lt"/>
            </a:endParaRPr>
          </a:p>
        </p:txBody>
      </p:sp>
      <p:sp>
        <p:nvSpPr>
          <p:cNvPr id="10" name="Rectangle 9">
            <a:extLst>
              <a:ext uri="{FF2B5EF4-FFF2-40B4-BE49-F238E27FC236}">
                <a16:creationId xmlns:a16="http://schemas.microsoft.com/office/drawing/2014/main" id="{28C3944F-AB4D-4452-81FE-145E204A5139}"/>
              </a:ext>
            </a:extLst>
          </p:cNvPr>
          <p:cNvSpPr/>
          <p:nvPr/>
        </p:nvSpPr>
        <p:spPr>
          <a:xfrm>
            <a:off x="4949628" y="3147088"/>
            <a:ext cx="1438687" cy="1477328"/>
          </a:xfrm>
          <a:prstGeom prst="rect">
            <a:avLst/>
          </a:prstGeom>
        </p:spPr>
        <p:txBody>
          <a:bodyPr wrap="square">
            <a:spAutoFit/>
          </a:bodyPr>
          <a:lstStyle/>
          <a:p>
            <a:pPr algn="ctr"/>
            <a:r>
              <a:rPr lang="en-GB" b="1" dirty="0">
                <a:latin typeface="+mj-lt"/>
              </a:rPr>
              <a:t>Perform a time and motion study with the Team</a:t>
            </a:r>
            <a:endParaRPr lang="en-GB" dirty="0">
              <a:latin typeface="+mj-lt"/>
            </a:endParaRPr>
          </a:p>
        </p:txBody>
      </p:sp>
      <p:pic>
        <p:nvPicPr>
          <p:cNvPr id="11" name="Graphic 10" descr="Open book">
            <a:extLst>
              <a:ext uri="{FF2B5EF4-FFF2-40B4-BE49-F238E27FC236}">
                <a16:creationId xmlns:a16="http://schemas.microsoft.com/office/drawing/2014/main" id="{C5D90BD5-3ED2-46D8-A9CF-53D8E7C355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3872" y="1936895"/>
            <a:ext cx="914400" cy="914400"/>
          </a:xfrm>
          <a:prstGeom prst="rect">
            <a:avLst/>
          </a:prstGeom>
        </p:spPr>
      </p:pic>
      <p:sp>
        <p:nvSpPr>
          <p:cNvPr id="13" name="Rectangle 12">
            <a:extLst>
              <a:ext uri="{FF2B5EF4-FFF2-40B4-BE49-F238E27FC236}">
                <a16:creationId xmlns:a16="http://schemas.microsoft.com/office/drawing/2014/main" id="{F742E752-58CF-40AC-86FD-FE541ABF04A9}"/>
              </a:ext>
            </a:extLst>
          </p:cNvPr>
          <p:cNvSpPr/>
          <p:nvPr/>
        </p:nvSpPr>
        <p:spPr>
          <a:xfrm>
            <a:off x="8059927" y="3147088"/>
            <a:ext cx="1642290" cy="1754326"/>
          </a:xfrm>
          <a:prstGeom prst="rect">
            <a:avLst/>
          </a:prstGeom>
        </p:spPr>
        <p:txBody>
          <a:bodyPr wrap="square">
            <a:spAutoFit/>
          </a:bodyPr>
          <a:lstStyle/>
          <a:p>
            <a:pPr algn="ctr"/>
            <a:r>
              <a:rPr lang="en-GB" b="1" dirty="0">
                <a:latin typeface="+mj-lt"/>
              </a:rPr>
              <a:t>Continue learning with MS Learn and Power Platform Fundamentals</a:t>
            </a:r>
            <a:endParaRPr lang="en-GB" dirty="0">
              <a:latin typeface="+mj-lt"/>
            </a:endParaRPr>
          </a:p>
        </p:txBody>
      </p:sp>
      <p:pic>
        <p:nvPicPr>
          <p:cNvPr id="7" name="Graphic 6" descr="Crane">
            <a:extLst>
              <a:ext uri="{FF2B5EF4-FFF2-40B4-BE49-F238E27FC236}">
                <a16:creationId xmlns:a16="http://schemas.microsoft.com/office/drawing/2014/main" id="{445826D8-1D61-483E-811A-664823F33B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4062" y="1850760"/>
            <a:ext cx="914400" cy="914400"/>
          </a:xfrm>
          <a:prstGeom prst="rect">
            <a:avLst/>
          </a:prstGeom>
        </p:spPr>
      </p:pic>
      <p:pic>
        <p:nvPicPr>
          <p:cNvPr id="16" name="Graphic 15" descr="Stopwatch">
            <a:extLst>
              <a:ext uri="{FF2B5EF4-FFF2-40B4-BE49-F238E27FC236}">
                <a16:creationId xmlns:a16="http://schemas.microsoft.com/office/drawing/2014/main" id="{1114190B-1F45-44B9-88C9-F4046B4C1C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81600" y="1890104"/>
            <a:ext cx="914400" cy="914400"/>
          </a:xfrm>
          <a:prstGeom prst="rect">
            <a:avLst/>
          </a:prstGeom>
        </p:spPr>
      </p:pic>
    </p:spTree>
    <p:extLst>
      <p:ext uri="{BB962C8B-B14F-4D97-AF65-F5344CB8AC3E}">
        <p14:creationId xmlns:p14="http://schemas.microsoft.com/office/powerpoint/2010/main" val="426832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299770-7296-4EB4-B074-4B26BD16CB7F}"/>
              </a:ext>
            </a:extLst>
          </p:cNvPr>
          <p:cNvSpPr>
            <a:spLocks noGrp="1"/>
          </p:cNvSpPr>
          <p:nvPr>
            <p:ph type="title"/>
          </p:nvPr>
        </p:nvSpPr>
        <p:spPr>
          <a:xfrm>
            <a:off x="588263" y="457200"/>
            <a:ext cx="11018520" cy="553998"/>
          </a:xfrm>
        </p:spPr>
        <p:txBody>
          <a:bodyPr/>
          <a:lstStyle/>
          <a:p>
            <a:r>
              <a:rPr lang="en-GB" dirty="0"/>
              <a:t>Solution 5: Install Microsoft 365 Usage Analytics</a:t>
            </a:r>
          </a:p>
        </p:txBody>
      </p:sp>
      <p:pic>
        <p:nvPicPr>
          <p:cNvPr id="23" name="Picture 2" descr="See the source image">
            <a:extLst>
              <a:ext uri="{FF2B5EF4-FFF2-40B4-BE49-F238E27FC236}">
                <a16:creationId xmlns:a16="http://schemas.microsoft.com/office/drawing/2014/main" id="{09D51198-500E-4993-B0BF-74146C64E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0DD0559F-9E67-4573-8F20-89CA60438467}"/>
              </a:ext>
            </a:extLst>
          </p:cNvPr>
          <p:cNvSpPr/>
          <p:nvPr/>
        </p:nvSpPr>
        <p:spPr>
          <a:xfrm>
            <a:off x="2495693" y="1421690"/>
            <a:ext cx="9696307" cy="1053050"/>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Graphic 24" descr="Box">
            <a:extLst>
              <a:ext uri="{FF2B5EF4-FFF2-40B4-BE49-F238E27FC236}">
                <a16:creationId xmlns:a16="http://schemas.microsoft.com/office/drawing/2014/main" id="{A436DE57-D342-4DB9-A256-AC9ACD1B3E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28732" y="1542075"/>
            <a:ext cx="835713" cy="835713"/>
          </a:xfrm>
          <a:prstGeom prst="rect">
            <a:avLst/>
          </a:prstGeom>
        </p:spPr>
      </p:pic>
      <p:sp>
        <p:nvSpPr>
          <p:cNvPr id="27" name="Rectangle 26">
            <a:extLst>
              <a:ext uri="{FF2B5EF4-FFF2-40B4-BE49-F238E27FC236}">
                <a16:creationId xmlns:a16="http://schemas.microsoft.com/office/drawing/2014/main" id="{AF50109C-2E19-4A0F-8377-80C907ECBE3E}"/>
              </a:ext>
            </a:extLst>
          </p:cNvPr>
          <p:cNvSpPr/>
          <p:nvPr/>
        </p:nvSpPr>
        <p:spPr>
          <a:xfrm>
            <a:off x="2895728" y="2573402"/>
            <a:ext cx="1501719" cy="1477328"/>
          </a:xfrm>
          <a:prstGeom prst="rect">
            <a:avLst/>
          </a:prstGeom>
        </p:spPr>
        <p:txBody>
          <a:bodyPr wrap="square">
            <a:spAutoFit/>
          </a:bodyPr>
          <a:lstStyle/>
          <a:p>
            <a:pPr algn="ctr"/>
            <a:r>
              <a:rPr lang="en-GB" b="1" dirty="0">
                <a:latin typeface="+mj-lt"/>
              </a:rPr>
              <a:t>Install       M365 Usage Analytics in Power BI Dashboard</a:t>
            </a:r>
            <a:endParaRPr lang="en-GB" dirty="0">
              <a:latin typeface="+mj-lt"/>
            </a:endParaRPr>
          </a:p>
        </p:txBody>
      </p:sp>
      <p:sp>
        <p:nvSpPr>
          <p:cNvPr id="29" name="Rectangle 28">
            <a:extLst>
              <a:ext uri="{FF2B5EF4-FFF2-40B4-BE49-F238E27FC236}">
                <a16:creationId xmlns:a16="http://schemas.microsoft.com/office/drawing/2014/main" id="{8E53648D-BE76-4959-B9F9-41B3992832CB}"/>
              </a:ext>
            </a:extLst>
          </p:cNvPr>
          <p:cNvSpPr/>
          <p:nvPr/>
        </p:nvSpPr>
        <p:spPr>
          <a:xfrm>
            <a:off x="6490324" y="2575031"/>
            <a:ext cx="1438687" cy="2031325"/>
          </a:xfrm>
          <a:prstGeom prst="rect">
            <a:avLst/>
          </a:prstGeom>
        </p:spPr>
        <p:txBody>
          <a:bodyPr wrap="square">
            <a:spAutoFit/>
          </a:bodyPr>
          <a:lstStyle/>
          <a:p>
            <a:pPr algn="ctr"/>
            <a:r>
              <a:rPr lang="en-GB" b="1" dirty="0">
                <a:latin typeface="+mj-lt"/>
              </a:rPr>
              <a:t>Connect to your data with your Tenant ID from Azure AD and OAuth2</a:t>
            </a:r>
            <a:endParaRPr lang="en-GB" dirty="0">
              <a:latin typeface="+mj-lt"/>
            </a:endParaRPr>
          </a:p>
        </p:txBody>
      </p:sp>
      <p:pic>
        <p:nvPicPr>
          <p:cNvPr id="8" name="Graphic 7" descr="Single gear">
            <a:extLst>
              <a:ext uri="{FF2B5EF4-FFF2-40B4-BE49-F238E27FC236}">
                <a16:creationId xmlns:a16="http://schemas.microsoft.com/office/drawing/2014/main" id="{A2BAEAF2-9F67-4A58-83FD-1CF6D7CC11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39577" y="1511824"/>
            <a:ext cx="914400" cy="914400"/>
          </a:xfrm>
          <a:prstGeom prst="rect">
            <a:avLst/>
          </a:prstGeom>
        </p:spPr>
      </p:pic>
      <p:sp>
        <p:nvSpPr>
          <p:cNvPr id="35" name="Rectangle 34">
            <a:extLst>
              <a:ext uri="{FF2B5EF4-FFF2-40B4-BE49-F238E27FC236}">
                <a16:creationId xmlns:a16="http://schemas.microsoft.com/office/drawing/2014/main" id="{E55C95B3-3843-4296-A753-812D8DF73F4A}"/>
              </a:ext>
            </a:extLst>
          </p:cNvPr>
          <p:cNvSpPr/>
          <p:nvPr/>
        </p:nvSpPr>
        <p:spPr>
          <a:xfrm>
            <a:off x="10267921" y="2588406"/>
            <a:ext cx="1438687" cy="1200329"/>
          </a:xfrm>
          <a:prstGeom prst="rect">
            <a:avLst/>
          </a:prstGeom>
        </p:spPr>
        <p:txBody>
          <a:bodyPr wrap="square">
            <a:spAutoFit/>
          </a:bodyPr>
          <a:lstStyle/>
          <a:p>
            <a:pPr algn="ctr"/>
            <a:r>
              <a:rPr lang="en-GB" b="1" dirty="0">
                <a:latin typeface="+mj-lt"/>
              </a:rPr>
              <a:t>Configure as a Tab in Teams Channel</a:t>
            </a:r>
            <a:endParaRPr lang="en-GB" dirty="0">
              <a:latin typeface="+mj-lt"/>
            </a:endParaRPr>
          </a:p>
        </p:txBody>
      </p:sp>
      <p:pic>
        <p:nvPicPr>
          <p:cNvPr id="17" name="Picture 16" descr="A person wearing a blue shirt and smiling at the camera&#10;&#10;Description automatically generated">
            <a:extLst>
              <a:ext uri="{FF2B5EF4-FFF2-40B4-BE49-F238E27FC236}">
                <a16:creationId xmlns:a16="http://schemas.microsoft.com/office/drawing/2014/main" id="{586E1AD1-C3EA-4096-9A3F-DD5C87DF73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650" y="1418315"/>
            <a:ext cx="1421732" cy="1413141"/>
          </a:xfrm>
          <a:prstGeom prst="rect">
            <a:avLst/>
          </a:prstGeom>
        </p:spPr>
      </p:pic>
      <p:sp>
        <p:nvSpPr>
          <p:cNvPr id="18" name="Rectangle 17">
            <a:extLst>
              <a:ext uri="{FF2B5EF4-FFF2-40B4-BE49-F238E27FC236}">
                <a16:creationId xmlns:a16="http://schemas.microsoft.com/office/drawing/2014/main" id="{69E620B9-90D0-4445-8DDD-3EA8C40BAB52}"/>
              </a:ext>
            </a:extLst>
          </p:cNvPr>
          <p:cNvSpPr/>
          <p:nvPr/>
        </p:nvSpPr>
        <p:spPr>
          <a:xfrm>
            <a:off x="584650" y="2897861"/>
            <a:ext cx="1413536" cy="3109932"/>
          </a:xfrm>
          <a:prstGeom prst="rect">
            <a:avLst/>
          </a:prstGeom>
          <a:solidFill>
            <a:srgbClr val="EDBD11"/>
          </a:solidFill>
          <a:ln>
            <a:solidFill>
              <a:srgbClr val="EDB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4">
            <a:extLst>
              <a:ext uri="{FF2B5EF4-FFF2-40B4-BE49-F238E27FC236}">
                <a16:creationId xmlns:a16="http://schemas.microsoft.com/office/drawing/2014/main" id="{B098054B-FD4B-4C1F-914E-92CC3B90D9E9}"/>
              </a:ext>
            </a:extLst>
          </p:cNvPr>
          <p:cNvSpPr txBox="1">
            <a:spLocks/>
          </p:cNvSpPr>
          <p:nvPr/>
        </p:nvSpPr>
        <p:spPr>
          <a:xfrm>
            <a:off x="635106" y="2958406"/>
            <a:ext cx="1312623"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1"/>
                </a:solidFill>
              </a:rPr>
              <a:t>Chris</a:t>
            </a:r>
          </a:p>
          <a:p>
            <a:pPr marL="0" indent="0">
              <a:buNone/>
            </a:pPr>
            <a:endParaRPr lang="en-US" sz="1200" dirty="0">
              <a:solidFill>
                <a:schemeClr val="bg1"/>
              </a:solidFill>
            </a:endParaRPr>
          </a:p>
          <a:p>
            <a:pPr marL="0" indent="0">
              <a:buNone/>
            </a:pPr>
            <a:r>
              <a:rPr lang="en-US" sz="1200" dirty="0">
                <a:solidFill>
                  <a:schemeClr val="bg1"/>
                </a:solidFill>
              </a:rPr>
              <a:t>We need to get better oversights on adoption in  Microsoft 365</a:t>
            </a:r>
          </a:p>
          <a:p>
            <a:pPr marL="0" indent="0">
              <a:buNone/>
            </a:pPr>
            <a:endParaRPr lang="en-US" sz="1200" dirty="0">
              <a:solidFill>
                <a:schemeClr val="bg1"/>
              </a:solidFill>
            </a:endParaRPr>
          </a:p>
          <a:p>
            <a:pPr marL="0" indent="0">
              <a:buNone/>
            </a:pPr>
            <a:r>
              <a:rPr lang="en-US" sz="1200" dirty="0">
                <a:solidFill>
                  <a:schemeClr val="bg1"/>
                </a:solidFill>
              </a:rPr>
              <a:t>I need a quick to reference information I can see within our Team</a:t>
            </a:r>
          </a:p>
        </p:txBody>
      </p:sp>
      <p:pic>
        <p:nvPicPr>
          <p:cNvPr id="1028" name="Picture 4" descr="See the source image">
            <a:extLst>
              <a:ext uri="{FF2B5EF4-FFF2-40B4-BE49-F238E27FC236}">
                <a16:creationId xmlns:a16="http://schemas.microsoft.com/office/drawing/2014/main" id="{F1B23011-A048-4A1A-B69C-2839672FDE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8339" y="1542075"/>
            <a:ext cx="1962658" cy="8357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See the source image">
            <a:extLst>
              <a:ext uri="{FF2B5EF4-FFF2-40B4-BE49-F238E27FC236}">
                <a16:creationId xmlns:a16="http://schemas.microsoft.com/office/drawing/2014/main" id="{69A64286-84D4-4D72-985B-841F8791A0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8505" y="1622975"/>
            <a:ext cx="673912" cy="673912"/>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CBA4278-C2FC-42B6-B30B-5BEDD06B1CB1}"/>
              </a:ext>
            </a:extLst>
          </p:cNvPr>
          <p:cNvSpPr/>
          <p:nvPr/>
        </p:nvSpPr>
        <p:spPr>
          <a:xfrm>
            <a:off x="4739624" y="2575032"/>
            <a:ext cx="1438687" cy="2031325"/>
          </a:xfrm>
          <a:prstGeom prst="rect">
            <a:avLst/>
          </a:prstGeom>
        </p:spPr>
        <p:txBody>
          <a:bodyPr wrap="square">
            <a:spAutoFit/>
          </a:bodyPr>
          <a:lstStyle/>
          <a:p>
            <a:pPr algn="ctr"/>
            <a:r>
              <a:rPr lang="en-GB" b="1" dirty="0">
                <a:latin typeface="+mj-lt"/>
              </a:rPr>
              <a:t>Enable the use of Microsoft 365 data in the admin portal via reports</a:t>
            </a:r>
            <a:endParaRPr lang="en-GB" dirty="0">
              <a:latin typeface="+mj-lt"/>
            </a:endParaRPr>
          </a:p>
        </p:txBody>
      </p:sp>
      <p:pic>
        <p:nvPicPr>
          <p:cNvPr id="7" name="Graphic 6" descr="Hourglass">
            <a:extLst>
              <a:ext uri="{FF2B5EF4-FFF2-40B4-BE49-F238E27FC236}">
                <a16:creationId xmlns:a16="http://schemas.microsoft.com/office/drawing/2014/main" id="{EE67F9CE-89A0-4A48-B4A2-FA2F4DEF6E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08193" y="1547640"/>
            <a:ext cx="835714" cy="835714"/>
          </a:xfrm>
          <a:prstGeom prst="rect">
            <a:avLst/>
          </a:prstGeom>
        </p:spPr>
      </p:pic>
      <p:sp>
        <p:nvSpPr>
          <p:cNvPr id="31" name="Rectangle 30">
            <a:extLst>
              <a:ext uri="{FF2B5EF4-FFF2-40B4-BE49-F238E27FC236}">
                <a16:creationId xmlns:a16="http://schemas.microsoft.com/office/drawing/2014/main" id="{98A50909-57CA-459F-9B1A-1170F7359E84}"/>
              </a:ext>
            </a:extLst>
          </p:cNvPr>
          <p:cNvSpPr/>
          <p:nvPr/>
        </p:nvSpPr>
        <p:spPr>
          <a:xfrm>
            <a:off x="8406706" y="2604025"/>
            <a:ext cx="1438687" cy="923330"/>
          </a:xfrm>
          <a:prstGeom prst="rect">
            <a:avLst/>
          </a:prstGeom>
        </p:spPr>
        <p:txBody>
          <a:bodyPr wrap="square">
            <a:spAutoFit/>
          </a:bodyPr>
          <a:lstStyle/>
          <a:p>
            <a:pPr algn="ctr"/>
            <a:r>
              <a:rPr lang="en-GB" b="1" dirty="0">
                <a:latin typeface="+mj-lt"/>
              </a:rPr>
              <a:t>Wait for data to populate</a:t>
            </a:r>
            <a:endParaRPr lang="en-GB" dirty="0">
              <a:latin typeface="+mj-lt"/>
            </a:endParaRPr>
          </a:p>
        </p:txBody>
      </p:sp>
      <p:pic>
        <p:nvPicPr>
          <p:cNvPr id="34" name="Graphic 33" descr="Checkmark">
            <a:extLst>
              <a:ext uri="{FF2B5EF4-FFF2-40B4-BE49-F238E27FC236}">
                <a16:creationId xmlns:a16="http://schemas.microsoft.com/office/drawing/2014/main" id="{A970AE0E-6CAC-41B4-8FEA-41892EA73B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10392" y="2951533"/>
            <a:ext cx="360237" cy="360237"/>
          </a:xfrm>
          <a:prstGeom prst="rect">
            <a:avLst/>
          </a:prstGeom>
        </p:spPr>
      </p:pic>
      <p:sp>
        <p:nvSpPr>
          <p:cNvPr id="20" name="Rectangle 19">
            <a:extLst>
              <a:ext uri="{FF2B5EF4-FFF2-40B4-BE49-F238E27FC236}">
                <a16:creationId xmlns:a16="http://schemas.microsoft.com/office/drawing/2014/main" id="{9D9706A8-6B1F-4620-8EE9-002A1EBF41EC}"/>
              </a:ext>
            </a:extLst>
          </p:cNvPr>
          <p:cNvSpPr/>
          <p:nvPr/>
        </p:nvSpPr>
        <p:spPr>
          <a:xfrm>
            <a:off x="2495693" y="4821497"/>
            <a:ext cx="577060" cy="55399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ECA80B37-331E-4924-9E50-4D7C410CAC97}"/>
              </a:ext>
            </a:extLst>
          </p:cNvPr>
          <p:cNvSpPr/>
          <p:nvPr/>
        </p:nvSpPr>
        <p:spPr>
          <a:xfrm>
            <a:off x="2495693" y="5436310"/>
            <a:ext cx="577060" cy="55399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Graphic 23" descr="Checkmark">
            <a:extLst>
              <a:ext uri="{FF2B5EF4-FFF2-40B4-BE49-F238E27FC236}">
                <a16:creationId xmlns:a16="http://schemas.microsoft.com/office/drawing/2014/main" id="{4DFB86A4-4AAA-42E7-8964-4BADCE32D40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604104" y="4918377"/>
            <a:ext cx="360237" cy="360237"/>
          </a:xfrm>
          <a:prstGeom prst="rect">
            <a:avLst/>
          </a:prstGeom>
        </p:spPr>
      </p:pic>
      <p:pic>
        <p:nvPicPr>
          <p:cNvPr id="30" name="Graphic 29" descr="Checkmark">
            <a:extLst>
              <a:ext uri="{FF2B5EF4-FFF2-40B4-BE49-F238E27FC236}">
                <a16:creationId xmlns:a16="http://schemas.microsoft.com/office/drawing/2014/main" id="{1F187465-9743-4D43-9022-09B92864960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604103" y="5500517"/>
            <a:ext cx="360237" cy="360237"/>
          </a:xfrm>
          <a:prstGeom prst="rect">
            <a:avLst/>
          </a:prstGeom>
        </p:spPr>
      </p:pic>
      <p:sp>
        <p:nvSpPr>
          <p:cNvPr id="32" name="Text Placeholder 4">
            <a:extLst>
              <a:ext uri="{FF2B5EF4-FFF2-40B4-BE49-F238E27FC236}">
                <a16:creationId xmlns:a16="http://schemas.microsoft.com/office/drawing/2014/main" id="{5A85007A-3E56-4C2D-9589-42487D2F33B5}"/>
              </a:ext>
            </a:extLst>
          </p:cNvPr>
          <p:cNvSpPr txBox="1">
            <a:spLocks/>
          </p:cNvSpPr>
          <p:nvPr/>
        </p:nvSpPr>
        <p:spPr>
          <a:xfrm>
            <a:off x="3181164" y="4923165"/>
            <a:ext cx="3291624"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Calibri" panose="020F0502020204030204" pitchFamily="34" charset="0"/>
                <a:cs typeface="Calibri" panose="020F0502020204030204" pitchFamily="34" charset="0"/>
              </a:rPr>
              <a:t>Targeted work rollouts</a:t>
            </a:r>
          </a:p>
        </p:txBody>
      </p:sp>
      <p:sp>
        <p:nvSpPr>
          <p:cNvPr id="33" name="Text Placeholder 4">
            <a:extLst>
              <a:ext uri="{FF2B5EF4-FFF2-40B4-BE49-F238E27FC236}">
                <a16:creationId xmlns:a16="http://schemas.microsoft.com/office/drawing/2014/main" id="{EAC5F49E-449D-4C34-A0C6-B5C1C310A89E}"/>
              </a:ext>
            </a:extLst>
          </p:cNvPr>
          <p:cNvSpPr txBox="1">
            <a:spLocks/>
          </p:cNvSpPr>
          <p:nvPr/>
        </p:nvSpPr>
        <p:spPr>
          <a:xfrm>
            <a:off x="3181164" y="5502910"/>
            <a:ext cx="3291624"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Calibri" panose="020F0502020204030204" pitchFamily="34" charset="0"/>
                <a:cs typeface="Calibri" panose="020F0502020204030204" pitchFamily="34" charset="0"/>
              </a:rPr>
              <a:t>Highlights strategic need</a:t>
            </a:r>
          </a:p>
        </p:txBody>
      </p:sp>
    </p:spTree>
    <p:extLst>
      <p:ext uri="{BB962C8B-B14F-4D97-AF65-F5344CB8AC3E}">
        <p14:creationId xmlns:p14="http://schemas.microsoft.com/office/powerpoint/2010/main" val="32892266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299770-7296-4EB4-B074-4B26BD16CB7F}"/>
              </a:ext>
            </a:extLst>
          </p:cNvPr>
          <p:cNvSpPr>
            <a:spLocks noGrp="1"/>
          </p:cNvSpPr>
          <p:nvPr>
            <p:ph type="title"/>
          </p:nvPr>
        </p:nvSpPr>
        <p:spPr>
          <a:xfrm>
            <a:off x="588263" y="457200"/>
            <a:ext cx="11018520" cy="553998"/>
          </a:xfrm>
        </p:spPr>
        <p:txBody>
          <a:bodyPr/>
          <a:lstStyle/>
          <a:p>
            <a:r>
              <a:rPr lang="en-GB" dirty="0"/>
              <a:t>Solution 6: Power BI Workspace and Report</a:t>
            </a:r>
          </a:p>
        </p:txBody>
      </p:sp>
      <p:pic>
        <p:nvPicPr>
          <p:cNvPr id="23" name="Picture 2" descr="See the source image">
            <a:extLst>
              <a:ext uri="{FF2B5EF4-FFF2-40B4-BE49-F238E27FC236}">
                <a16:creationId xmlns:a16="http://schemas.microsoft.com/office/drawing/2014/main" id="{09D51198-500E-4993-B0BF-74146C64E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0DD0559F-9E67-4573-8F20-89CA60438467}"/>
              </a:ext>
            </a:extLst>
          </p:cNvPr>
          <p:cNvSpPr/>
          <p:nvPr/>
        </p:nvSpPr>
        <p:spPr>
          <a:xfrm>
            <a:off x="2495693" y="1421690"/>
            <a:ext cx="9696307" cy="1053050"/>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AF50109C-2E19-4A0F-8377-80C907ECBE3E}"/>
              </a:ext>
            </a:extLst>
          </p:cNvPr>
          <p:cNvSpPr/>
          <p:nvPr/>
        </p:nvSpPr>
        <p:spPr>
          <a:xfrm>
            <a:off x="3250180" y="2575031"/>
            <a:ext cx="1438687" cy="923330"/>
          </a:xfrm>
          <a:prstGeom prst="rect">
            <a:avLst/>
          </a:prstGeom>
        </p:spPr>
        <p:txBody>
          <a:bodyPr wrap="square">
            <a:spAutoFit/>
          </a:bodyPr>
          <a:lstStyle/>
          <a:p>
            <a:pPr algn="ctr"/>
            <a:r>
              <a:rPr lang="en-GB" b="1" dirty="0">
                <a:latin typeface="+mj-lt"/>
              </a:rPr>
              <a:t>Upload Excel to Team</a:t>
            </a:r>
            <a:endParaRPr lang="en-GB" dirty="0">
              <a:latin typeface="+mj-lt"/>
            </a:endParaRPr>
          </a:p>
        </p:txBody>
      </p:sp>
      <p:sp>
        <p:nvSpPr>
          <p:cNvPr id="29" name="Rectangle 28">
            <a:extLst>
              <a:ext uri="{FF2B5EF4-FFF2-40B4-BE49-F238E27FC236}">
                <a16:creationId xmlns:a16="http://schemas.microsoft.com/office/drawing/2014/main" id="{8E53648D-BE76-4959-B9F9-41B3992832CB}"/>
              </a:ext>
            </a:extLst>
          </p:cNvPr>
          <p:cNvSpPr/>
          <p:nvPr/>
        </p:nvSpPr>
        <p:spPr>
          <a:xfrm>
            <a:off x="7631606" y="2575031"/>
            <a:ext cx="1438687" cy="1200329"/>
          </a:xfrm>
          <a:prstGeom prst="rect">
            <a:avLst/>
          </a:prstGeom>
        </p:spPr>
        <p:txBody>
          <a:bodyPr wrap="square">
            <a:spAutoFit/>
          </a:bodyPr>
          <a:lstStyle/>
          <a:p>
            <a:pPr algn="ctr"/>
            <a:r>
              <a:rPr lang="en-GB" b="1" dirty="0">
                <a:latin typeface="+mj-lt"/>
              </a:rPr>
              <a:t>Create and Populate Power BI Report</a:t>
            </a:r>
            <a:endParaRPr lang="en-GB" dirty="0">
              <a:latin typeface="+mj-lt"/>
            </a:endParaRPr>
          </a:p>
        </p:txBody>
      </p:sp>
      <p:sp>
        <p:nvSpPr>
          <p:cNvPr id="18" name="Rectangle 17">
            <a:extLst>
              <a:ext uri="{FF2B5EF4-FFF2-40B4-BE49-F238E27FC236}">
                <a16:creationId xmlns:a16="http://schemas.microsoft.com/office/drawing/2014/main" id="{69E620B9-90D0-4445-8DDD-3EA8C40BAB52}"/>
              </a:ext>
            </a:extLst>
          </p:cNvPr>
          <p:cNvSpPr/>
          <p:nvPr/>
        </p:nvSpPr>
        <p:spPr>
          <a:xfrm>
            <a:off x="584650" y="2897861"/>
            <a:ext cx="1413536" cy="3109932"/>
          </a:xfrm>
          <a:prstGeom prst="rect">
            <a:avLst/>
          </a:prstGeom>
          <a:solidFill>
            <a:srgbClr val="EDBD11"/>
          </a:solidFill>
          <a:ln>
            <a:solidFill>
              <a:srgbClr val="EDB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4">
            <a:extLst>
              <a:ext uri="{FF2B5EF4-FFF2-40B4-BE49-F238E27FC236}">
                <a16:creationId xmlns:a16="http://schemas.microsoft.com/office/drawing/2014/main" id="{B098054B-FD4B-4C1F-914E-92CC3B90D9E9}"/>
              </a:ext>
            </a:extLst>
          </p:cNvPr>
          <p:cNvSpPr txBox="1">
            <a:spLocks/>
          </p:cNvSpPr>
          <p:nvPr/>
        </p:nvSpPr>
        <p:spPr>
          <a:xfrm>
            <a:off x="635106" y="2958406"/>
            <a:ext cx="1312623"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1"/>
                </a:solidFill>
              </a:rPr>
              <a:t>Yannick</a:t>
            </a:r>
          </a:p>
          <a:p>
            <a:pPr marL="0" indent="0">
              <a:buNone/>
            </a:pPr>
            <a:endParaRPr lang="en-US" sz="1200" dirty="0">
              <a:solidFill>
                <a:schemeClr val="bg1"/>
              </a:solidFill>
            </a:endParaRPr>
          </a:p>
          <a:p>
            <a:pPr marL="0" indent="0">
              <a:buNone/>
            </a:pPr>
            <a:r>
              <a:rPr lang="en-US" sz="1200" dirty="0">
                <a:solidFill>
                  <a:schemeClr val="bg1"/>
                </a:solidFill>
              </a:rPr>
              <a:t>We need to be able to see where our customers are in terms of their Teams workloads</a:t>
            </a:r>
          </a:p>
          <a:p>
            <a:pPr marL="0" indent="0">
              <a:buNone/>
            </a:pPr>
            <a:endParaRPr lang="en-US" sz="1200" dirty="0">
              <a:solidFill>
                <a:schemeClr val="bg1"/>
              </a:solidFill>
            </a:endParaRPr>
          </a:p>
          <a:p>
            <a:pPr marL="0" indent="0">
              <a:buNone/>
            </a:pPr>
            <a:r>
              <a:rPr lang="en-US" sz="1200" dirty="0">
                <a:solidFill>
                  <a:schemeClr val="bg1"/>
                </a:solidFill>
              </a:rPr>
              <a:t>I can’t easily tell and compare</a:t>
            </a:r>
          </a:p>
        </p:txBody>
      </p:sp>
      <p:sp>
        <p:nvSpPr>
          <p:cNvPr id="28" name="Rectangle 27">
            <a:extLst>
              <a:ext uri="{FF2B5EF4-FFF2-40B4-BE49-F238E27FC236}">
                <a16:creationId xmlns:a16="http://schemas.microsoft.com/office/drawing/2014/main" id="{9CBA4278-C2FC-42B6-B30B-5BEDD06B1CB1}"/>
              </a:ext>
            </a:extLst>
          </p:cNvPr>
          <p:cNvSpPr/>
          <p:nvPr/>
        </p:nvSpPr>
        <p:spPr>
          <a:xfrm>
            <a:off x="5440893" y="2575031"/>
            <a:ext cx="1438687" cy="923330"/>
          </a:xfrm>
          <a:prstGeom prst="rect">
            <a:avLst/>
          </a:prstGeom>
        </p:spPr>
        <p:txBody>
          <a:bodyPr wrap="square">
            <a:spAutoFit/>
          </a:bodyPr>
          <a:lstStyle/>
          <a:p>
            <a:pPr algn="ctr"/>
            <a:r>
              <a:rPr lang="en-GB" b="1" dirty="0">
                <a:latin typeface="+mj-lt"/>
              </a:rPr>
              <a:t>Create Power BI Workspace</a:t>
            </a:r>
            <a:endParaRPr lang="en-GB" dirty="0">
              <a:latin typeface="+mj-lt"/>
            </a:endParaRPr>
          </a:p>
        </p:txBody>
      </p:sp>
      <p:sp>
        <p:nvSpPr>
          <p:cNvPr id="31" name="Rectangle 30">
            <a:extLst>
              <a:ext uri="{FF2B5EF4-FFF2-40B4-BE49-F238E27FC236}">
                <a16:creationId xmlns:a16="http://schemas.microsoft.com/office/drawing/2014/main" id="{98A50909-57CA-459F-9B1A-1170F7359E84}"/>
              </a:ext>
            </a:extLst>
          </p:cNvPr>
          <p:cNvSpPr/>
          <p:nvPr/>
        </p:nvSpPr>
        <p:spPr>
          <a:xfrm>
            <a:off x="9822319" y="2575031"/>
            <a:ext cx="1438687" cy="646331"/>
          </a:xfrm>
          <a:prstGeom prst="rect">
            <a:avLst/>
          </a:prstGeom>
        </p:spPr>
        <p:txBody>
          <a:bodyPr wrap="square">
            <a:spAutoFit/>
          </a:bodyPr>
          <a:lstStyle/>
          <a:p>
            <a:pPr algn="ctr"/>
            <a:r>
              <a:rPr lang="en-GB" b="1" dirty="0">
                <a:latin typeface="+mj-lt"/>
              </a:rPr>
              <a:t>Add as a Teams Tab</a:t>
            </a:r>
            <a:endParaRPr lang="en-GB" dirty="0">
              <a:latin typeface="+mj-lt"/>
            </a:endParaRPr>
          </a:p>
        </p:txBody>
      </p:sp>
      <p:pic>
        <p:nvPicPr>
          <p:cNvPr id="34" name="Graphic 33" descr="Checkmark">
            <a:extLst>
              <a:ext uri="{FF2B5EF4-FFF2-40B4-BE49-F238E27FC236}">
                <a16:creationId xmlns:a16="http://schemas.microsoft.com/office/drawing/2014/main" id="{A970AE0E-6CAC-41B4-8FEA-41892EA73B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10392" y="2951533"/>
            <a:ext cx="360237" cy="360237"/>
          </a:xfrm>
          <a:prstGeom prst="rect">
            <a:avLst/>
          </a:prstGeom>
        </p:spPr>
      </p:pic>
      <p:pic>
        <p:nvPicPr>
          <p:cNvPr id="21" name="Picture 20" descr="A person smiling for the camera&#10;&#10;Description automatically generated">
            <a:extLst>
              <a:ext uri="{FF2B5EF4-FFF2-40B4-BE49-F238E27FC236}">
                <a16:creationId xmlns:a16="http://schemas.microsoft.com/office/drawing/2014/main" id="{B342A892-A104-4261-B233-1FA8BF907E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312" y="1421690"/>
            <a:ext cx="1421733" cy="1421733"/>
          </a:xfrm>
          <a:prstGeom prst="rect">
            <a:avLst/>
          </a:prstGeom>
        </p:spPr>
      </p:pic>
      <p:pic>
        <p:nvPicPr>
          <p:cNvPr id="3" name="Graphic 2" descr="Table">
            <a:extLst>
              <a:ext uri="{FF2B5EF4-FFF2-40B4-BE49-F238E27FC236}">
                <a16:creationId xmlns:a16="http://schemas.microsoft.com/office/drawing/2014/main" id="{8B33DA6F-F6F1-4E62-B57C-CBC5B2FB1E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12323" y="1507590"/>
            <a:ext cx="914400" cy="914400"/>
          </a:xfrm>
          <a:prstGeom prst="rect">
            <a:avLst/>
          </a:prstGeom>
        </p:spPr>
      </p:pic>
      <p:pic>
        <p:nvPicPr>
          <p:cNvPr id="6" name="Graphic 5" descr="Document">
            <a:extLst>
              <a:ext uri="{FF2B5EF4-FFF2-40B4-BE49-F238E27FC236}">
                <a16:creationId xmlns:a16="http://schemas.microsoft.com/office/drawing/2014/main" id="{AF0273E8-9583-48B0-9289-E7707ED19A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93749" y="1497329"/>
            <a:ext cx="914400" cy="914400"/>
          </a:xfrm>
          <a:prstGeom prst="rect">
            <a:avLst/>
          </a:prstGeom>
        </p:spPr>
      </p:pic>
      <p:pic>
        <p:nvPicPr>
          <p:cNvPr id="30" name="Graphic 29" descr="Single gear">
            <a:extLst>
              <a:ext uri="{FF2B5EF4-FFF2-40B4-BE49-F238E27FC236}">
                <a16:creationId xmlns:a16="http://schemas.microsoft.com/office/drawing/2014/main" id="{296AB890-3EC9-4D1E-ABA7-5539512328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84462" y="1491015"/>
            <a:ext cx="914400" cy="914400"/>
          </a:xfrm>
          <a:prstGeom prst="rect">
            <a:avLst/>
          </a:prstGeom>
        </p:spPr>
      </p:pic>
      <p:pic>
        <p:nvPicPr>
          <p:cNvPr id="32" name="Graphic 31" descr="Single gear">
            <a:extLst>
              <a:ext uri="{FF2B5EF4-FFF2-40B4-BE49-F238E27FC236}">
                <a16:creationId xmlns:a16="http://schemas.microsoft.com/office/drawing/2014/main" id="{2AA7D825-F1D4-4507-8C08-11AA9E73C52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03036" y="1496145"/>
            <a:ext cx="914400" cy="914400"/>
          </a:xfrm>
          <a:prstGeom prst="rect">
            <a:avLst/>
          </a:prstGeom>
        </p:spPr>
      </p:pic>
      <p:sp>
        <p:nvSpPr>
          <p:cNvPr id="33" name="Rectangle 32">
            <a:extLst>
              <a:ext uri="{FF2B5EF4-FFF2-40B4-BE49-F238E27FC236}">
                <a16:creationId xmlns:a16="http://schemas.microsoft.com/office/drawing/2014/main" id="{D392E92D-42C0-4946-A203-275E061ECD8C}"/>
              </a:ext>
            </a:extLst>
          </p:cNvPr>
          <p:cNvSpPr/>
          <p:nvPr/>
        </p:nvSpPr>
        <p:spPr>
          <a:xfrm>
            <a:off x="2495693" y="4821497"/>
            <a:ext cx="577060" cy="55399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5E510CAC-18E1-42EE-840E-B822BDD6D0D2}"/>
              </a:ext>
            </a:extLst>
          </p:cNvPr>
          <p:cNvSpPr/>
          <p:nvPr/>
        </p:nvSpPr>
        <p:spPr>
          <a:xfrm>
            <a:off x="2495693" y="5436310"/>
            <a:ext cx="577060" cy="55399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7" name="Graphic 36" descr="Checkmark">
            <a:extLst>
              <a:ext uri="{FF2B5EF4-FFF2-40B4-BE49-F238E27FC236}">
                <a16:creationId xmlns:a16="http://schemas.microsoft.com/office/drawing/2014/main" id="{C7EB363D-2862-4331-A824-E2E0641D9ED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04104" y="4918377"/>
            <a:ext cx="360237" cy="360237"/>
          </a:xfrm>
          <a:prstGeom prst="rect">
            <a:avLst/>
          </a:prstGeom>
        </p:spPr>
      </p:pic>
      <p:pic>
        <p:nvPicPr>
          <p:cNvPr id="38" name="Graphic 37" descr="Checkmark">
            <a:extLst>
              <a:ext uri="{FF2B5EF4-FFF2-40B4-BE49-F238E27FC236}">
                <a16:creationId xmlns:a16="http://schemas.microsoft.com/office/drawing/2014/main" id="{30566F6D-1AB6-4BDF-806D-DBC55773DF7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04103" y="5500517"/>
            <a:ext cx="360237" cy="360237"/>
          </a:xfrm>
          <a:prstGeom prst="rect">
            <a:avLst/>
          </a:prstGeom>
        </p:spPr>
      </p:pic>
      <p:sp>
        <p:nvSpPr>
          <p:cNvPr id="39" name="Text Placeholder 4">
            <a:extLst>
              <a:ext uri="{FF2B5EF4-FFF2-40B4-BE49-F238E27FC236}">
                <a16:creationId xmlns:a16="http://schemas.microsoft.com/office/drawing/2014/main" id="{3B256088-8118-4BDF-B9F8-EF1D4E91D062}"/>
              </a:ext>
            </a:extLst>
          </p:cNvPr>
          <p:cNvSpPr txBox="1">
            <a:spLocks/>
          </p:cNvSpPr>
          <p:nvPr/>
        </p:nvSpPr>
        <p:spPr>
          <a:xfrm>
            <a:off x="3181164" y="4923165"/>
            <a:ext cx="3291624"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Calibri" panose="020F0502020204030204" pitchFamily="34" charset="0"/>
                <a:cs typeface="Calibri" panose="020F0502020204030204" pitchFamily="34" charset="0"/>
              </a:rPr>
              <a:t>Targeted migration strategy</a:t>
            </a:r>
          </a:p>
        </p:txBody>
      </p:sp>
      <p:sp>
        <p:nvSpPr>
          <p:cNvPr id="40" name="Text Placeholder 4">
            <a:extLst>
              <a:ext uri="{FF2B5EF4-FFF2-40B4-BE49-F238E27FC236}">
                <a16:creationId xmlns:a16="http://schemas.microsoft.com/office/drawing/2014/main" id="{0BD8B923-B7BE-4BFB-9334-3D437962723F}"/>
              </a:ext>
            </a:extLst>
          </p:cNvPr>
          <p:cNvSpPr txBox="1">
            <a:spLocks/>
          </p:cNvSpPr>
          <p:nvPr/>
        </p:nvSpPr>
        <p:spPr>
          <a:xfrm>
            <a:off x="3181164" y="5502910"/>
            <a:ext cx="3291624"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Calibri" panose="020F0502020204030204" pitchFamily="34" charset="0"/>
                <a:cs typeface="Calibri" panose="020F0502020204030204" pitchFamily="34" charset="0"/>
              </a:rPr>
              <a:t>Focuses metrics and goals</a:t>
            </a:r>
          </a:p>
        </p:txBody>
      </p:sp>
    </p:spTree>
    <p:extLst>
      <p:ext uri="{BB962C8B-B14F-4D97-AF65-F5344CB8AC3E}">
        <p14:creationId xmlns:p14="http://schemas.microsoft.com/office/powerpoint/2010/main" val="268579917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299770-7296-4EB4-B074-4B26BD16CB7F}"/>
              </a:ext>
            </a:extLst>
          </p:cNvPr>
          <p:cNvSpPr>
            <a:spLocks noGrp="1"/>
          </p:cNvSpPr>
          <p:nvPr>
            <p:ph type="title"/>
          </p:nvPr>
        </p:nvSpPr>
        <p:spPr>
          <a:xfrm>
            <a:off x="588263" y="457200"/>
            <a:ext cx="11018520" cy="553998"/>
          </a:xfrm>
        </p:spPr>
        <p:txBody>
          <a:bodyPr/>
          <a:lstStyle/>
          <a:p>
            <a:r>
              <a:rPr lang="en-GB" dirty="0"/>
              <a:t>Three Calls to Action: Power BI</a:t>
            </a:r>
          </a:p>
        </p:txBody>
      </p:sp>
      <p:sp>
        <p:nvSpPr>
          <p:cNvPr id="5" name="Rectangle 4">
            <a:extLst>
              <a:ext uri="{FF2B5EF4-FFF2-40B4-BE49-F238E27FC236}">
                <a16:creationId xmlns:a16="http://schemas.microsoft.com/office/drawing/2014/main" id="{ACB80327-689B-453D-A06A-6A041DF9E6A3}"/>
              </a:ext>
            </a:extLst>
          </p:cNvPr>
          <p:cNvSpPr/>
          <p:nvPr/>
        </p:nvSpPr>
        <p:spPr>
          <a:xfrm>
            <a:off x="0" y="1820779"/>
            <a:ext cx="12192000" cy="1053050"/>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4">
            <a:extLst>
              <a:ext uri="{FF2B5EF4-FFF2-40B4-BE49-F238E27FC236}">
                <a16:creationId xmlns:a16="http://schemas.microsoft.com/office/drawing/2014/main" id="{9F70A93D-E9FA-4BBC-90A5-A58C8E2FE975}"/>
              </a:ext>
            </a:extLst>
          </p:cNvPr>
          <p:cNvSpPr txBox="1">
            <a:spLocks/>
          </p:cNvSpPr>
          <p:nvPr/>
        </p:nvSpPr>
        <p:spPr>
          <a:xfrm>
            <a:off x="522323" y="1011198"/>
            <a:ext cx="9144000" cy="24622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mj-lt"/>
                <a:cs typeface="Calibri" panose="020F0502020204030204" pitchFamily="34" charset="0"/>
              </a:rPr>
              <a:t>Start today</a:t>
            </a:r>
          </a:p>
        </p:txBody>
      </p:sp>
      <p:pic>
        <p:nvPicPr>
          <p:cNvPr id="23" name="Picture 2" descr="See the source image">
            <a:extLst>
              <a:ext uri="{FF2B5EF4-FFF2-40B4-BE49-F238E27FC236}">
                <a16:creationId xmlns:a16="http://schemas.microsoft.com/office/drawing/2014/main" id="{09D51198-500E-4993-B0BF-74146C64E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7FC662F-362B-463E-BB25-8A11C0813844}"/>
              </a:ext>
            </a:extLst>
          </p:cNvPr>
          <p:cNvSpPr/>
          <p:nvPr/>
        </p:nvSpPr>
        <p:spPr>
          <a:xfrm>
            <a:off x="1678214" y="3152215"/>
            <a:ext cx="1546097" cy="1754326"/>
          </a:xfrm>
          <a:prstGeom prst="rect">
            <a:avLst/>
          </a:prstGeom>
        </p:spPr>
        <p:txBody>
          <a:bodyPr wrap="square">
            <a:spAutoFit/>
          </a:bodyPr>
          <a:lstStyle/>
          <a:p>
            <a:pPr algn="ctr"/>
            <a:r>
              <a:rPr lang="en-GB" b="1" dirty="0">
                <a:latin typeface="+mj-lt"/>
              </a:rPr>
              <a:t>Get hands on a build a report from a simple excel spreadsheet</a:t>
            </a:r>
            <a:endParaRPr lang="en-GB" dirty="0">
              <a:latin typeface="+mj-lt"/>
            </a:endParaRPr>
          </a:p>
        </p:txBody>
      </p:sp>
      <p:sp>
        <p:nvSpPr>
          <p:cNvPr id="10" name="Rectangle 9">
            <a:extLst>
              <a:ext uri="{FF2B5EF4-FFF2-40B4-BE49-F238E27FC236}">
                <a16:creationId xmlns:a16="http://schemas.microsoft.com/office/drawing/2014/main" id="{28C3944F-AB4D-4452-81FE-145E204A5139}"/>
              </a:ext>
            </a:extLst>
          </p:cNvPr>
          <p:cNvSpPr/>
          <p:nvPr/>
        </p:nvSpPr>
        <p:spPr>
          <a:xfrm>
            <a:off x="4949628" y="3147088"/>
            <a:ext cx="1438687" cy="1200329"/>
          </a:xfrm>
          <a:prstGeom prst="rect">
            <a:avLst/>
          </a:prstGeom>
        </p:spPr>
        <p:txBody>
          <a:bodyPr wrap="square">
            <a:spAutoFit/>
          </a:bodyPr>
          <a:lstStyle/>
          <a:p>
            <a:pPr algn="ctr"/>
            <a:r>
              <a:rPr lang="en-GB" b="1" dirty="0">
                <a:latin typeface="+mj-lt"/>
              </a:rPr>
              <a:t>Push for a culture of data driven decisions</a:t>
            </a:r>
            <a:endParaRPr lang="en-GB" dirty="0">
              <a:latin typeface="+mj-lt"/>
            </a:endParaRPr>
          </a:p>
        </p:txBody>
      </p:sp>
      <p:pic>
        <p:nvPicPr>
          <p:cNvPr id="11" name="Graphic 10" descr="Open book">
            <a:extLst>
              <a:ext uri="{FF2B5EF4-FFF2-40B4-BE49-F238E27FC236}">
                <a16:creationId xmlns:a16="http://schemas.microsoft.com/office/drawing/2014/main" id="{C5D90BD5-3ED2-46D8-A9CF-53D8E7C355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3872" y="1936895"/>
            <a:ext cx="914400" cy="914400"/>
          </a:xfrm>
          <a:prstGeom prst="rect">
            <a:avLst/>
          </a:prstGeom>
        </p:spPr>
      </p:pic>
      <p:sp>
        <p:nvSpPr>
          <p:cNvPr id="13" name="Rectangle 12">
            <a:extLst>
              <a:ext uri="{FF2B5EF4-FFF2-40B4-BE49-F238E27FC236}">
                <a16:creationId xmlns:a16="http://schemas.microsoft.com/office/drawing/2014/main" id="{F742E752-58CF-40AC-86FD-FE541ABF04A9}"/>
              </a:ext>
            </a:extLst>
          </p:cNvPr>
          <p:cNvSpPr/>
          <p:nvPr/>
        </p:nvSpPr>
        <p:spPr>
          <a:xfrm>
            <a:off x="8059927" y="3147088"/>
            <a:ext cx="1642290" cy="1754326"/>
          </a:xfrm>
          <a:prstGeom prst="rect">
            <a:avLst/>
          </a:prstGeom>
        </p:spPr>
        <p:txBody>
          <a:bodyPr wrap="square">
            <a:spAutoFit/>
          </a:bodyPr>
          <a:lstStyle/>
          <a:p>
            <a:pPr algn="ctr"/>
            <a:r>
              <a:rPr lang="en-GB" b="1" dirty="0">
                <a:latin typeface="+mj-lt"/>
              </a:rPr>
              <a:t>Continue learning with MS Learn and Power Platform Fundamentals</a:t>
            </a:r>
            <a:endParaRPr lang="en-GB" dirty="0">
              <a:latin typeface="+mj-lt"/>
            </a:endParaRPr>
          </a:p>
        </p:txBody>
      </p:sp>
      <p:pic>
        <p:nvPicPr>
          <p:cNvPr id="7" name="Graphic 6" descr="Crane">
            <a:extLst>
              <a:ext uri="{FF2B5EF4-FFF2-40B4-BE49-F238E27FC236}">
                <a16:creationId xmlns:a16="http://schemas.microsoft.com/office/drawing/2014/main" id="{445826D8-1D61-483E-811A-664823F33B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4062" y="1850760"/>
            <a:ext cx="914400" cy="914400"/>
          </a:xfrm>
          <a:prstGeom prst="rect">
            <a:avLst/>
          </a:prstGeom>
        </p:spPr>
      </p:pic>
      <p:pic>
        <p:nvPicPr>
          <p:cNvPr id="12" name="Graphic 11" descr="Table">
            <a:extLst>
              <a:ext uri="{FF2B5EF4-FFF2-40B4-BE49-F238E27FC236}">
                <a16:creationId xmlns:a16="http://schemas.microsoft.com/office/drawing/2014/main" id="{DCC72A7E-0564-454B-9340-FDF4EF01D92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11771" y="1936895"/>
            <a:ext cx="914400" cy="914400"/>
          </a:xfrm>
          <a:prstGeom prst="rect">
            <a:avLst/>
          </a:prstGeom>
        </p:spPr>
      </p:pic>
    </p:spTree>
    <p:extLst>
      <p:ext uri="{BB962C8B-B14F-4D97-AF65-F5344CB8AC3E}">
        <p14:creationId xmlns:p14="http://schemas.microsoft.com/office/powerpoint/2010/main" val="24023064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299770-7296-4EB4-B074-4B26BD16CB7F}"/>
              </a:ext>
            </a:extLst>
          </p:cNvPr>
          <p:cNvSpPr>
            <a:spLocks noGrp="1"/>
          </p:cNvSpPr>
          <p:nvPr>
            <p:ph type="title"/>
          </p:nvPr>
        </p:nvSpPr>
        <p:spPr>
          <a:xfrm>
            <a:off x="588263" y="457200"/>
            <a:ext cx="11018520" cy="553998"/>
          </a:xfrm>
        </p:spPr>
        <p:txBody>
          <a:bodyPr/>
          <a:lstStyle/>
          <a:p>
            <a:r>
              <a:rPr lang="en-GB" dirty="0"/>
              <a:t>Combine</a:t>
            </a:r>
          </a:p>
        </p:txBody>
      </p:sp>
      <p:sp>
        <p:nvSpPr>
          <p:cNvPr id="6" name="Text Placeholder 4">
            <a:extLst>
              <a:ext uri="{FF2B5EF4-FFF2-40B4-BE49-F238E27FC236}">
                <a16:creationId xmlns:a16="http://schemas.microsoft.com/office/drawing/2014/main" id="{9F70A93D-E9FA-4BBC-90A5-A58C8E2FE975}"/>
              </a:ext>
            </a:extLst>
          </p:cNvPr>
          <p:cNvSpPr txBox="1">
            <a:spLocks/>
          </p:cNvSpPr>
          <p:nvPr/>
        </p:nvSpPr>
        <p:spPr>
          <a:xfrm>
            <a:off x="522323" y="1011198"/>
            <a:ext cx="9144000" cy="24622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mj-lt"/>
                <a:cs typeface="Calibri" panose="020F0502020204030204" pitchFamily="34" charset="0"/>
              </a:rPr>
              <a:t>Use Power Apps, Automate and BI</a:t>
            </a:r>
          </a:p>
        </p:txBody>
      </p:sp>
      <p:pic>
        <p:nvPicPr>
          <p:cNvPr id="23" name="Picture 2" descr="See the source image">
            <a:extLst>
              <a:ext uri="{FF2B5EF4-FFF2-40B4-BE49-F238E27FC236}">
                <a16:creationId xmlns:a16="http://schemas.microsoft.com/office/drawing/2014/main" id="{09D51198-500E-4993-B0BF-74146C64E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085BE16-56AD-4C5E-8112-AFEAD34EDE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1834" y="593826"/>
            <a:ext cx="7897406" cy="505939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29A6A774-12DC-464B-A821-0956460AF93B}"/>
              </a:ext>
            </a:extLst>
          </p:cNvPr>
          <p:cNvSpPr/>
          <p:nvPr/>
        </p:nvSpPr>
        <p:spPr>
          <a:xfrm>
            <a:off x="588263" y="2394712"/>
            <a:ext cx="577060" cy="55399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30BBCAA7-65C4-4400-88D1-B55D6E2D3795}"/>
              </a:ext>
            </a:extLst>
          </p:cNvPr>
          <p:cNvSpPr/>
          <p:nvPr/>
        </p:nvSpPr>
        <p:spPr>
          <a:xfrm>
            <a:off x="588263" y="3016243"/>
            <a:ext cx="577060" cy="55399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209312A7-CECF-4497-8E87-50179C75A304}"/>
              </a:ext>
            </a:extLst>
          </p:cNvPr>
          <p:cNvSpPr/>
          <p:nvPr/>
        </p:nvSpPr>
        <p:spPr>
          <a:xfrm>
            <a:off x="588263" y="3637774"/>
            <a:ext cx="577060" cy="55399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311ECDD0-A8DF-4812-9D66-39C6364BB85A}"/>
              </a:ext>
            </a:extLst>
          </p:cNvPr>
          <p:cNvSpPr/>
          <p:nvPr/>
        </p:nvSpPr>
        <p:spPr>
          <a:xfrm>
            <a:off x="588263" y="4259305"/>
            <a:ext cx="577060" cy="55399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21859071-4B96-4D6E-812A-D6D91DF3E54A}"/>
              </a:ext>
            </a:extLst>
          </p:cNvPr>
          <p:cNvSpPr/>
          <p:nvPr/>
        </p:nvSpPr>
        <p:spPr>
          <a:xfrm>
            <a:off x="588263" y="4880836"/>
            <a:ext cx="577060" cy="55399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7FC68F86-49C1-4EF2-A919-429A616617F7}"/>
              </a:ext>
            </a:extLst>
          </p:cNvPr>
          <p:cNvSpPr/>
          <p:nvPr/>
        </p:nvSpPr>
        <p:spPr>
          <a:xfrm>
            <a:off x="588264" y="1450639"/>
            <a:ext cx="3158713" cy="876540"/>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06DC329-EBE3-4E9B-9DF4-AE1A266206AD}"/>
              </a:ext>
            </a:extLst>
          </p:cNvPr>
          <p:cNvSpPr/>
          <p:nvPr/>
        </p:nvSpPr>
        <p:spPr>
          <a:xfrm>
            <a:off x="588263" y="1493586"/>
            <a:ext cx="3296218" cy="830997"/>
          </a:xfrm>
          <a:prstGeom prst="rect">
            <a:avLst/>
          </a:prstGeom>
        </p:spPr>
        <p:txBody>
          <a:bodyPr wrap="square">
            <a:spAutoFit/>
          </a:bodyPr>
          <a:lstStyle/>
          <a:p>
            <a:pPr defTabSz="932742">
              <a:spcBef>
                <a:spcPct val="20000"/>
              </a:spcBef>
              <a:buSzPct val="90000"/>
            </a:pPr>
            <a:r>
              <a:rPr lang="en-GB" sz="1600" dirty="0">
                <a:gradFill>
                  <a:gsLst>
                    <a:gs pos="1250">
                      <a:schemeClr val="tx1"/>
                    </a:gs>
                    <a:gs pos="100000">
                      <a:schemeClr val="tx1"/>
                    </a:gs>
                  </a:gsLst>
                  <a:lin ang="5400000" scaled="0"/>
                </a:gradFill>
                <a:latin typeface="+mj-lt"/>
                <a:cs typeface="Calibri" panose="020F0502020204030204" pitchFamily="34" charset="0"/>
              </a:rPr>
              <a:t>User-friendly experience to connect users with information about a crisis</a:t>
            </a:r>
          </a:p>
        </p:txBody>
      </p:sp>
      <p:pic>
        <p:nvPicPr>
          <p:cNvPr id="21" name="Graphic 20" descr="Checkmark">
            <a:extLst>
              <a:ext uri="{FF2B5EF4-FFF2-40B4-BE49-F238E27FC236}">
                <a16:creationId xmlns:a16="http://schemas.microsoft.com/office/drawing/2014/main" id="{EFF58D84-500B-4FC6-89F4-91016DA795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6674" y="2491592"/>
            <a:ext cx="360237" cy="360237"/>
          </a:xfrm>
          <a:prstGeom prst="rect">
            <a:avLst/>
          </a:prstGeom>
        </p:spPr>
      </p:pic>
      <p:pic>
        <p:nvPicPr>
          <p:cNvPr id="22" name="Graphic 21" descr="Checkmark">
            <a:extLst>
              <a:ext uri="{FF2B5EF4-FFF2-40B4-BE49-F238E27FC236}">
                <a16:creationId xmlns:a16="http://schemas.microsoft.com/office/drawing/2014/main" id="{FDF29E09-EC7D-44CF-AAC2-BDDA4025AD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6673" y="3123526"/>
            <a:ext cx="360237" cy="360237"/>
          </a:xfrm>
          <a:prstGeom prst="rect">
            <a:avLst/>
          </a:prstGeom>
        </p:spPr>
      </p:pic>
      <p:pic>
        <p:nvPicPr>
          <p:cNvPr id="24" name="Graphic 23" descr="Checkmark">
            <a:extLst>
              <a:ext uri="{FF2B5EF4-FFF2-40B4-BE49-F238E27FC236}">
                <a16:creationId xmlns:a16="http://schemas.microsoft.com/office/drawing/2014/main" id="{53BD473B-1FAF-4E23-A101-313DF8F358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6672" y="3734654"/>
            <a:ext cx="360237" cy="360237"/>
          </a:xfrm>
          <a:prstGeom prst="rect">
            <a:avLst/>
          </a:prstGeom>
        </p:spPr>
      </p:pic>
      <p:pic>
        <p:nvPicPr>
          <p:cNvPr id="25" name="Graphic 24" descr="Checkmark">
            <a:extLst>
              <a:ext uri="{FF2B5EF4-FFF2-40B4-BE49-F238E27FC236}">
                <a16:creationId xmlns:a16="http://schemas.microsoft.com/office/drawing/2014/main" id="{699F756D-3EC6-44ED-8BAE-F62A06E191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6671" y="4356185"/>
            <a:ext cx="360237" cy="360237"/>
          </a:xfrm>
          <a:prstGeom prst="rect">
            <a:avLst/>
          </a:prstGeom>
        </p:spPr>
      </p:pic>
      <p:pic>
        <p:nvPicPr>
          <p:cNvPr id="26" name="Graphic 25" descr="Checkmark">
            <a:extLst>
              <a:ext uri="{FF2B5EF4-FFF2-40B4-BE49-F238E27FC236}">
                <a16:creationId xmlns:a16="http://schemas.microsoft.com/office/drawing/2014/main" id="{FE260AFF-2A8F-4F3E-B696-F4ABDA2C7C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6671" y="4977716"/>
            <a:ext cx="360237" cy="360237"/>
          </a:xfrm>
          <a:prstGeom prst="rect">
            <a:avLst/>
          </a:prstGeom>
        </p:spPr>
      </p:pic>
      <p:sp>
        <p:nvSpPr>
          <p:cNvPr id="3" name="Rectangle 2">
            <a:extLst>
              <a:ext uri="{FF2B5EF4-FFF2-40B4-BE49-F238E27FC236}">
                <a16:creationId xmlns:a16="http://schemas.microsoft.com/office/drawing/2014/main" id="{9661346F-CE07-4CD0-BD1D-3121E64F81B3}"/>
              </a:ext>
            </a:extLst>
          </p:cNvPr>
          <p:cNvSpPr/>
          <p:nvPr/>
        </p:nvSpPr>
        <p:spPr>
          <a:xfrm>
            <a:off x="1259983" y="2493783"/>
            <a:ext cx="1826508" cy="338554"/>
          </a:xfrm>
          <a:prstGeom prst="rect">
            <a:avLst/>
          </a:prstGeom>
        </p:spPr>
        <p:txBody>
          <a:bodyPr wrap="square">
            <a:spAutoFit/>
          </a:bodyPr>
          <a:lstStyle/>
          <a:p>
            <a:pPr defTabSz="932742">
              <a:spcBef>
                <a:spcPct val="20000"/>
              </a:spcBef>
              <a:buSzPct val="90000"/>
            </a:pPr>
            <a:r>
              <a:rPr lang="en-GB" sz="1600" dirty="0">
                <a:gradFill>
                  <a:gsLst>
                    <a:gs pos="1250">
                      <a:schemeClr val="tx1"/>
                    </a:gs>
                    <a:gs pos="100000">
                      <a:schemeClr val="tx1"/>
                    </a:gs>
                  </a:gsLst>
                  <a:lin ang="5400000" scaled="0"/>
                </a:gradFill>
                <a:latin typeface="+mj-lt"/>
                <a:cs typeface="Calibri" panose="020F0502020204030204" pitchFamily="34" charset="0"/>
              </a:rPr>
              <a:t>2 x Power Apps</a:t>
            </a:r>
          </a:p>
        </p:txBody>
      </p:sp>
      <p:sp>
        <p:nvSpPr>
          <p:cNvPr id="27" name="Rectangle 26">
            <a:extLst>
              <a:ext uri="{FF2B5EF4-FFF2-40B4-BE49-F238E27FC236}">
                <a16:creationId xmlns:a16="http://schemas.microsoft.com/office/drawing/2014/main" id="{0F6C0351-8CC3-4956-9DE4-DF2BDFC060C4}"/>
              </a:ext>
            </a:extLst>
          </p:cNvPr>
          <p:cNvSpPr/>
          <p:nvPr/>
        </p:nvSpPr>
        <p:spPr>
          <a:xfrm>
            <a:off x="1254366" y="3090446"/>
            <a:ext cx="1826508" cy="338554"/>
          </a:xfrm>
          <a:prstGeom prst="rect">
            <a:avLst/>
          </a:prstGeom>
        </p:spPr>
        <p:txBody>
          <a:bodyPr wrap="square">
            <a:spAutoFit/>
          </a:bodyPr>
          <a:lstStyle/>
          <a:p>
            <a:pPr defTabSz="932742">
              <a:spcBef>
                <a:spcPct val="20000"/>
              </a:spcBef>
              <a:buSzPct val="90000"/>
            </a:pPr>
            <a:r>
              <a:rPr lang="en-GB" sz="1600" dirty="0">
                <a:gradFill>
                  <a:gsLst>
                    <a:gs pos="1250">
                      <a:schemeClr val="tx1"/>
                    </a:gs>
                    <a:gs pos="100000">
                      <a:schemeClr val="tx1"/>
                    </a:gs>
                  </a:gsLst>
                  <a:lin ang="5400000" scaled="0"/>
                </a:gradFill>
                <a:latin typeface="+mj-lt"/>
                <a:cs typeface="Calibri" panose="020F0502020204030204" pitchFamily="34" charset="0"/>
              </a:rPr>
              <a:t>3 x Flows</a:t>
            </a:r>
          </a:p>
        </p:txBody>
      </p:sp>
      <p:sp>
        <p:nvSpPr>
          <p:cNvPr id="28" name="Rectangle 27">
            <a:extLst>
              <a:ext uri="{FF2B5EF4-FFF2-40B4-BE49-F238E27FC236}">
                <a16:creationId xmlns:a16="http://schemas.microsoft.com/office/drawing/2014/main" id="{E649887D-96D0-468B-8EBF-CC8BA4FEAC32}"/>
              </a:ext>
            </a:extLst>
          </p:cNvPr>
          <p:cNvSpPr/>
          <p:nvPr/>
        </p:nvSpPr>
        <p:spPr>
          <a:xfrm>
            <a:off x="1254366" y="3687110"/>
            <a:ext cx="2423860" cy="338554"/>
          </a:xfrm>
          <a:prstGeom prst="rect">
            <a:avLst/>
          </a:prstGeom>
        </p:spPr>
        <p:txBody>
          <a:bodyPr wrap="square">
            <a:spAutoFit/>
          </a:bodyPr>
          <a:lstStyle/>
          <a:p>
            <a:pPr defTabSz="932742">
              <a:spcBef>
                <a:spcPct val="20000"/>
              </a:spcBef>
              <a:buSzPct val="90000"/>
            </a:pPr>
            <a:r>
              <a:rPr lang="en-GB" sz="1600" dirty="0">
                <a:gradFill>
                  <a:gsLst>
                    <a:gs pos="1250">
                      <a:schemeClr val="tx1"/>
                    </a:gs>
                    <a:gs pos="100000">
                      <a:schemeClr val="tx1"/>
                    </a:gs>
                  </a:gsLst>
                  <a:lin ang="5400000" scaled="0"/>
                </a:gradFill>
                <a:latin typeface="+mj-lt"/>
                <a:cs typeface="Calibri" panose="020F0502020204030204" pitchFamily="34" charset="0"/>
              </a:rPr>
              <a:t>1 x Power BI Dashboard</a:t>
            </a:r>
          </a:p>
        </p:txBody>
      </p:sp>
      <p:sp>
        <p:nvSpPr>
          <p:cNvPr id="29" name="Rectangle 28">
            <a:extLst>
              <a:ext uri="{FF2B5EF4-FFF2-40B4-BE49-F238E27FC236}">
                <a16:creationId xmlns:a16="http://schemas.microsoft.com/office/drawing/2014/main" id="{F2D327DB-E66F-447E-ADC5-24C6F1703F32}"/>
              </a:ext>
            </a:extLst>
          </p:cNvPr>
          <p:cNvSpPr/>
          <p:nvPr/>
        </p:nvSpPr>
        <p:spPr>
          <a:xfrm>
            <a:off x="1254366" y="4350898"/>
            <a:ext cx="2423860" cy="338554"/>
          </a:xfrm>
          <a:prstGeom prst="rect">
            <a:avLst/>
          </a:prstGeom>
        </p:spPr>
        <p:txBody>
          <a:bodyPr wrap="square">
            <a:spAutoFit/>
          </a:bodyPr>
          <a:lstStyle/>
          <a:p>
            <a:pPr defTabSz="932742">
              <a:spcBef>
                <a:spcPct val="20000"/>
              </a:spcBef>
              <a:buSzPct val="90000"/>
            </a:pPr>
            <a:r>
              <a:rPr lang="en-GB" sz="1600" dirty="0">
                <a:gradFill>
                  <a:gsLst>
                    <a:gs pos="1250">
                      <a:schemeClr val="tx1"/>
                    </a:gs>
                    <a:gs pos="100000">
                      <a:schemeClr val="tx1"/>
                    </a:gs>
                  </a:gsLst>
                  <a:lin ang="5400000" scaled="0"/>
                </a:gradFill>
                <a:latin typeface="+mj-lt"/>
                <a:cs typeface="Calibri" panose="020F0502020204030204" pitchFamily="34" charset="0"/>
              </a:rPr>
              <a:t>Data housed in SPO</a:t>
            </a:r>
          </a:p>
        </p:txBody>
      </p:sp>
      <p:sp>
        <p:nvSpPr>
          <p:cNvPr id="30" name="Rectangle 29">
            <a:extLst>
              <a:ext uri="{FF2B5EF4-FFF2-40B4-BE49-F238E27FC236}">
                <a16:creationId xmlns:a16="http://schemas.microsoft.com/office/drawing/2014/main" id="{5B417720-2E21-45D3-BD4E-45D9D2B88E51}"/>
              </a:ext>
            </a:extLst>
          </p:cNvPr>
          <p:cNvSpPr/>
          <p:nvPr/>
        </p:nvSpPr>
        <p:spPr>
          <a:xfrm>
            <a:off x="1254366" y="4977716"/>
            <a:ext cx="2423860" cy="338554"/>
          </a:xfrm>
          <a:prstGeom prst="rect">
            <a:avLst/>
          </a:prstGeom>
        </p:spPr>
        <p:txBody>
          <a:bodyPr wrap="square">
            <a:spAutoFit/>
          </a:bodyPr>
          <a:lstStyle/>
          <a:p>
            <a:pPr defTabSz="932742">
              <a:spcBef>
                <a:spcPct val="20000"/>
              </a:spcBef>
              <a:buSzPct val="90000"/>
            </a:pPr>
            <a:r>
              <a:rPr lang="en-GB" sz="1600" dirty="0">
                <a:gradFill>
                  <a:gsLst>
                    <a:gs pos="1250">
                      <a:schemeClr val="tx1"/>
                    </a:gs>
                    <a:gs pos="100000">
                      <a:schemeClr val="tx1"/>
                    </a:gs>
                  </a:gsLst>
                  <a:lin ang="5400000" scaled="0"/>
                </a:gradFill>
                <a:latin typeface="+mj-lt"/>
                <a:cs typeface="Calibri" panose="020F0502020204030204" pitchFamily="34" charset="0"/>
              </a:rPr>
              <a:t>Surfaced in Teams</a:t>
            </a:r>
          </a:p>
        </p:txBody>
      </p:sp>
    </p:spTree>
    <p:extLst>
      <p:ext uri="{BB962C8B-B14F-4D97-AF65-F5344CB8AC3E}">
        <p14:creationId xmlns:p14="http://schemas.microsoft.com/office/powerpoint/2010/main" val="312909802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2418099-BC95-48F2-AB7B-89D8744F3AA2}"/>
              </a:ext>
            </a:extLst>
          </p:cNvPr>
          <p:cNvSpPr>
            <a:spLocks noGrp="1"/>
          </p:cNvSpPr>
          <p:nvPr>
            <p:ph type="title"/>
          </p:nvPr>
        </p:nvSpPr>
        <p:spPr>
          <a:xfrm>
            <a:off x="588263" y="457200"/>
            <a:ext cx="11018520" cy="553998"/>
          </a:xfrm>
        </p:spPr>
        <p:txBody>
          <a:bodyPr/>
          <a:lstStyle/>
          <a:p>
            <a:r>
              <a:rPr lang="en-GB" dirty="0"/>
              <a:t>Many organisations are not reaching their potential</a:t>
            </a:r>
          </a:p>
        </p:txBody>
      </p:sp>
      <p:sp>
        <p:nvSpPr>
          <p:cNvPr id="6" name="Arrow: Left-Right 5">
            <a:extLst>
              <a:ext uri="{FF2B5EF4-FFF2-40B4-BE49-F238E27FC236}">
                <a16:creationId xmlns:a16="http://schemas.microsoft.com/office/drawing/2014/main" id="{8DE3ABFC-59F0-43E6-8336-9FE0055CA7DD}"/>
              </a:ext>
            </a:extLst>
          </p:cNvPr>
          <p:cNvSpPr/>
          <p:nvPr/>
        </p:nvSpPr>
        <p:spPr bwMode="auto">
          <a:xfrm>
            <a:off x="3306965" y="5754531"/>
            <a:ext cx="7707086" cy="185631"/>
          </a:xfrm>
          <a:prstGeom prst="leftRightArrow">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p>
        </p:txBody>
      </p:sp>
      <p:pic>
        <p:nvPicPr>
          <p:cNvPr id="7" name="Picture 2" descr="See the source image">
            <a:extLst>
              <a:ext uri="{FF2B5EF4-FFF2-40B4-BE49-F238E27FC236}">
                <a16:creationId xmlns:a16="http://schemas.microsoft.com/office/drawing/2014/main" id="{63176BF8-CB68-4B55-A2FB-756BBA4C3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528FD80-2439-4A0F-BC9A-E95BB53FA11D}"/>
              </a:ext>
            </a:extLst>
          </p:cNvPr>
          <p:cNvSpPr/>
          <p:nvPr/>
        </p:nvSpPr>
        <p:spPr>
          <a:xfrm>
            <a:off x="3202239" y="6010217"/>
            <a:ext cx="1030600" cy="276999"/>
          </a:xfrm>
          <a:prstGeom prst="rect">
            <a:avLst/>
          </a:prstGeom>
        </p:spPr>
        <p:txBody>
          <a:bodyPr wrap="square">
            <a:spAutoFit/>
          </a:bodyPr>
          <a:lstStyle/>
          <a:p>
            <a:r>
              <a:rPr lang="en-GB" sz="1200" b="1" dirty="0"/>
              <a:t>Application</a:t>
            </a:r>
            <a:endParaRPr lang="en-GB" sz="1200" dirty="0"/>
          </a:p>
        </p:txBody>
      </p:sp>
      <p:sp>
        <p:nvSpPr>
          <p:cNvPr id="9" name="Rectangle 8">
            <a:extLst>
              <a:ext uri="{FF2B5EF4-FFF2-40B4-BE49-F238E27FC236}">
                <a16:creationId xmlns:a16="http://schemas.microsoft.com/office/drawing/2014/main" id="{62B1C83D-1209-4DC8-B7D6-D13690297C8A}"/>
              </a:ext>
            </a:extLst>
          </p:cNvPr>
          <p:cNvSpPr/>
          <p:nvPr/>
        </p:nvSpPr>
        <p:spPr>
          <a:xfrm>
            <a:off x="10148455" y="6015472"/>
            <a:ext cx="865596" cy="276999"/>
          </a:xfrm>
          <a:prstGeom prst="rect">
            <a:avLst/>
          </a:prstGeom>
        </p:spPr>
        <p:txBody>
          <a:bodyPr wrap="square">
            <a:spAutoFit/>
          </a:bodyPr>
          <a:lstStyle/>
          <a:p>
            <a:r>
              <a:rPr lang="en-GB" sz="1200" b="1" dirty="0"/>
              <a:t>Platform</a:t>
            </a:r>
            <a:endParaRPr lang="en-GB" sz="1200" dirty="0"/>
          </a:p>
        </p:txBody>
      </p:sp>
      <p:sp>
        <p:nvSpPr>
          <p:cNvPr id="10" name="Rectangle 9">
            <a:extLst>
              <a:ext uri="{FF2B5EF4-FFF2-40B4-BE49-F238E27FC236}">
                <a16:creationId xmlns:a16="http://schemas.microsoft.com/office/drawing/2014/main" id="{CA08D975-10F4-4EC7-8B01-E869595EFB5A}"/>
              </a:ext>
            </a:extLst>
          </p:cNvPr>
          <p:cNvSpPr/>
          <p:nvPr/>
        </p:nvSpPr>
        <p:spPr>
          <a:xfrm>
            <a:off x="3355092" y="5296160"/>
            <a:ext cx="7480204" cy="353623"/>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Chat &amp; Files (I.e. Group &amp; Federated Chat, Co-authoring)</a:t>
            </a:r>
          </a:p>
        </p:txBody>
      </p:sp>
      <p:sp>
        <p:nvSpPr>
          <p:cNvPr id="11" name="Rectangle 10">
            <a:extLst>
              <a:ext uri="{FF2B5EF4-FFF2-40B4-BE49-F238E27FC236}">
                <a16:creationId xmlns:a16="http://schemas.microsoft.com/office/drawing/2014/main" id="{BE875E5A-A893-4B61-9D20-5CAB5F3004D0}"/>
              </a:ext>
            </a:extLst>
          </p:cNvPr>
          <p:cNvSpPr/>
          <p:nvPr/>
        </p:nvSpPr>
        <p:spPr>
          <a:xfrm>
            <a:off x="4578875" y="4854407"/>
            <a:ext cx="6256420" cy="37689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Meetings (I.e. Audio Conferencing)</a:t>
            </a:r>
          </a:p>
        </p:txBody>
      </p:sp>
      <p:sp>
        <p:nvSpPr>
          <p:cNvPr id="12" name="Rectangle 11">
            <a:extLst>
              <a:ext uri="{FF2B5EF4-FFF2-40B4-BE49-F238E27FC236}">
                <a16:creationId xmlns:a16="http://schemas.microsoft.com/office/drawing/2014/main" id="{900C52F8-E8DF-4E84-B9E6-CDD72D272E74}"/>
              </a:ext>
            </a:extLst>
          </p:cNvPr>
          <p:cNvSpPr/>
          <p:nvPr/>
        </p:nvSpPr>
        <p:spPr>
          <a:xfrm>
            <a:off x="6096000" y="4412652"/>
            <a:ext cx="4739295" cy="376899"/>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Calling (I.e. Phone System) and Devices </a:t>
            </a:r>
          </a:p>
        </p:txBody>
      </p:sp>
      <p:sp>
        <p:nvSpPr>
          <p:cNvPr id="13" name="Rectangle 12">
            <a:extLst>
              <a:ext uri="{FF2B5EF4-FFF2-40B4-BE49-F238E27FC236}">
                <a16:creationId xmlns:a16="http://schemas.microsoft.com/office/drawing/2014/main" id="{ADB49A90-B820-4870-AE0A-1535F691E60E}"/>
              </a:ext>
            </a:extLst>
          </p:cNvPr>
          <p:cNvSpPr/>
          <p:nvPr/>
        </p:nvSpPr>
        <p:spPr>
          <a:xfrm>
            <a:off x="6998941" y="3918857"/>
            <a:ext cx="3836354" cy="432721"/>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Apps (I.e. 400 pre-packaged apps) </a:t>
            </a:r>
          </a:p>
        </p:txBody>
      </p:sp>
      <p:sp>
        <p:nvSpPr>
          <p:cNvPr id="14" name="Rectangle 13">
            <a:extLst>
              <a:ext uri="{FF2B5EF4-FFF2-40B4-BE49-F238E27FC236}">
                <a16:creationId xmlns:a16="http://schemas.microsoft.com/office/drawing/2014/main" id="{294FAC0B-50D4-43CC-925F-22E8A9FD9C8E}"/>
              </a:ext>
            </a:extLst>
          </p:cNvPr>
          <p:cNvSpPr/>
          <p:nvPr/>
        </p:nvSpPr>
        <p:spPr>
          <a:xfrm>
            <a:off x="9427478" y="1910567"/>
            <a:ext cx="1407816" cy="145687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Power Platform</a:t>
            </a:r>
          </a:p>
        </p:txBody>
      </p:sp>
      <p:sp>
        <p:nvSpPr>
          <p:cNvPr id="15" name="Arrow: Up-Down 14">
            <a:extLst>
              <a:ext uri="{FF2B5EF4-FFF2-40B4-BE49-F238E27FC236}">
                <a16:creationId xmlns:a16="http://schemas.microsoft.com/office/drawing/2014/main" id="{30E145D6-2B3B-425F-97EF-F3A390D8C968}"/>
              </a:ext>
            </a:extLst>
          </p:cNvPr>
          <p:cNvSpPr/>
          <p:nvPr/>
        </p:nvSpPr>
        <p:spPr bwMode="auto">
          <a:xfrm>
            <a:off x="447565" y="1659085"/>
            <a:ext cx="192505" cy="3990698"/>
          </a:xfrm>
          <a:prstGeom prst="upDownArrow">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p>
        </p:txBody>
      </p:sp>
      <p:sp>
        <p:nvSpPr>
          <p:cNvPr id="16" name="Rectangle 15">
            <a:extLst>
              <a:ext uri="{FF2B5EF4-FFF2-40B4-BE49-F238E27FC236}">
                <a16:creationId xmlns:a16="http://schemas.microsoft.com/office/drawing/2014/main" id="{F7FE26B5-ACBD-4D1C-ADA7-E2D9196E3FDB}"/>
              </a:ext>
            </a:extLst>
          </p:cNvPr>
          <p:cNvSpPr/>
          <p:nvPr/>
        </p:nvSpPr>
        <p:spPr>
          <a:xfrm>
            <a:off x="640070" y="5231305"/>
            <a:ext cx="1085602" cy="461665"/>
          </a:xfrm>
          <a:prstGeom prst="rect">
            <a:avLst/>
          </a:prstGeom>
        </p:spPr>
        <p:txBody>
          <a:bodyPr wrap="square">
            <a:spAutoFit/>
          </a:bodyPr>
          <a:lstStyle/>
          <a:p>
            <a:r>
              <a:rPr lang="en-GB" sz="1200" b="1" dirty="0"/>
              <a:t>Low Productivity</a:t>
            </a:r>
            <a:endParaRPr lang="en-GB" sz="1200" dirty="0"/>
          </a:p>
        </p:txBody>
      </p:sp>
      <p:sp>
        <p:nvSpPr>
          <p:cNvPr id="17" name="Rectangle 16">
            <a:extLst>
              <a:ext uri="{FF2B5EF4-FFF2-40B4-BE49-F238E27FC236}">
                <a16:creationId xmlns:a16="http://schemas.microsoft.com/office/drawing/2014/main" id="{7241DBB2-3B0A-4210-810A-772714DFE5E8}"/>
              </a:ext>
            </a:extLst>
          </p:cNvPr>
          <p:cNvSpPr/>
          <p:nvPr/>
        </p:nvSpPr>
        <p:spPr>
          <a:xfrm>
            <a:off x="640070" y="1554337"/>
            <a:ext cx="1085602" cy="461665"/>
          </a:xfrm>
          <a:prstGeom prst="rect">
            <a:avLst/>
          </a:prstGeom>
        </p:spPr>
        <p:txBody>
          <a:bodyPr wrap="square">
            <a:spAutoFit/>
          </a:bodyPr>
          <a:lstStyle/>
          <a:p>
            <a:r>
              <a:rPr lang="en-GB" sz="1200" b="1" dirty="0"/>
              <a:t>High Productivity</a:t>
            </a:r>
            <a:endParaRPr lang="en-GB" sz="1200" dirty="0"/>
          </a:p>
        </p:txBody>
      </p:sp>
      <p:sp>
        <p:nvSpPr>
          <p:cNvPr id="18" name="Rectangle 17">
            <a:extLst>
              <a:ext uri="{FF2B5EF4-FFF2-40B4-BE49-F238E27FC236}">
                <a16:creationId xmlns:a16="http://schemas.microsoft.com/office/drawing/2014/main" id="{B0474520-A31D-4B69-B08C-5D54D61B6216}"/>
              </a:ext>
            </a:extLst>
          </p:cNvPr>
          <p:cNvSpPr/>
          <p:nvPr/>
        </p:nvSpPr>
        <p:spPr>
          <a:xfrm>
            <a:off x="1821925" y="3429000"/>
            <a:ext cx="1407815" cy="222078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OOBE</a:t>
            </a:r>
          </a:p>
        </p:txBody>
      </p:sp>
      <p:sp>
        <p:nvSpPr>
          <p:cNvPr id="19" name="Rectangle 18">
            <a:extLst>
              <a:ext uri="{FF2B5EF4-FFF2-40B4-BE49-F238E27FC236}">
                <a16:creationId xmlns:a16="http://schemas.microsoft.com/office/drawing/2014/main" id="{B0FAC2A1-6D46-44EF-91A3-6459A1843867}"/>
              </a:ext>
            </a:extLst>
          </p:cNvPr>
          <p:cNvSpPr/>
          <p:nvPr/>
        </p:nvSpPr>
        <p:spPr>
          <a:xfrm>
            <a:off x="8483747" y="1901978"/>
            <a:ext cx="866742" cy="1465460"/>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SPFX</a:t>
            </a:r>
            <a:endParaRPr lang="en-GB" sz="1400" dirty="0"/>
          </a:p>
        </p:txBody>
      </p:sp>
      <p:sp>
        <p:nvSpPr>
          <p:cNvPr id="20" name="Rectangle 19">
            <a:extLst>
              <a:ext uri="{FF2B5EF4-FFF2-40B4-BE49-F238E27FC236}">
                <a16:creationId xmlns:a16="http://schemas.microsoft.com/office/drawing/2014/main" id="{AFCF0E8A-6476-413E-941F-040F861AC9CB}"/>
              </a:ext>
            </a:extLst>
          </p:cNvPr>
          <p:cNvSpPr/>
          <p:nvPr/>
        </p:nvSpPr>
        <p:spPr>
          <a:xfrm>
            <a:off x="1821925" y="1910568"/>
            <a:ext cx="1407815" cy="145687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Customise and Enhance</a:t>
            </a:r>
          </a:p>
        </p:txBody>
      </p:sp>
      <p:sp>
        <p:nvSpPr>
          <p:cNvPr id="21" name="Rectangle 20">
            <a:extLst>
              <a:ext uri="{FF2B5EF4-FFF2-40B4-BE49-F238E27FC236}">
                <a16:creationId xmlns:a16="http://schemas.microsoft.com/office/drawing/2014/main" id="{9D41AB6C-BE52-4E17-84ED-430418687A84}"/>
              </a:ext>
            </a:extLst>
          </p:cNvPr>
          <p:cNvSpPr/>
          <p:nvPr/>
        </p:nvSpPr>
        <p:spPr>
          <a:xfrm>
            <a:off x="7700211" y="3440884"/>
            <a:ext cx="3135083" cy="432721"/>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Security (I.e. Intune, CAS) </a:t>
            </a:r>
          </a:p>
        </p:txBody>
      </p:sp>
    </p:spTree>
    <p:extLst>
      <p:ext uri="{BB962C8B-B14F-4D97-AF65-F5344CB8AC3E}">
        <p14:creationId xmlns:p14="http://schemas.microsoft.com/office/powerpoint/2010/main" val="12048189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2418099-BC95-48F2-AB7B-89D8744F3AA2}"/>
              </a:ext>
            </a:extLst>
          </p:cNvPr>
          <p:cNvSpPr>
            <a:spLocks noGrp="1"/>
          </p:cNvSpPr>
          <p:nvPr>
            <p:ph type="title"/>
          </p:nvPr>
        </p:nvSpPr>
        <p:spPr>
          <a:xfrm>
            <a:off x="588263" y="457200"/>
            <a:ext cx="11018520" cy="553998"/>
          </a:xfrm>
        </p:spPr>
        <p:txBody>
          <a:bodyPr/>
          <a:lstStyle/>
          <a:p>
            <a:r>
              <a:rPr lang="en-GB" dirty="0"/>
              <a:t>Insight</a:t>
            </a:r>
          </a:p>
        </p:txBody>
      </p:sp>
      <p:pic>
        <p:nvPicPr>
          <p:cNvPr id="7" name="Picture 2" descr="See the source image">
            <a:extLst>
              <a:ext uri="{FF2B5EF4-FFF2-40B4-BE49-F238E27FC236}">
                <a16:creationId xmlns:a16="http://schemas.microsoft.com/office/drawing/2014/main" id="{63176BF8-CB68-4B55-A2FB-756BBA4C3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A08D975-10F4-4EC7-8B01-E869595EFB5A}"/>
              </a:ext>
            </a:extLst>
          </p:cNvPr>
          <p:cNvSpPr/>
          <p:nvPr/>
        </p:nvSpPr>
        <p:spPr>
          <a:xfrm>
            <a:off x="3355091" y="5296160"/>
            <a:ext cx="3231337" cy="353623"/>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Chat &amp; Files</a:t>
            </a:r>
          </a:p>
        </p:txBody>
      </p:sp>
      <p:sp>
        <p:nvSpPr>
          <p:cNvPr id="11" name="Rectangle 10">
            <a:extLst>
              <a:ext uri="{FF2B5EF4-FFF2-40B4-BE49-F238E27FC236}">
                <a16:creationId xmlns:a16="http://schemas.microsoft.com/office/drawing/2014/main" id="{BE875E5A-A893-4B61-9D20-5CAB5F3004D0}"/>
              </a:ext>
            </a:extLst>
          </p:cNvPr>
          <p:cNvSpPr/>
          <p:nvPr/>
        </p:nvSpPr>
        <p:spPr>
          <a:xfrm>
            <a:off x="3355092" y="4850625"/>
            <a:ext cx="3231338" cy="37689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Meetings</a:t>
            </a:r>
          </a:p>
        </p:txBody>
      </p:sp>
      <p:sp>
        <p:nvSpPr>
          <p:cNvPr id="12" name="Rectangle 11">
            <a:extLst>
              <a:ext uri="{FF2B5EF4-FFF2-40B4-BE49-F238E27FC236}">
                <a16:creationId xmlns:a16="http://schemas.microsoft.com/office/drawing/2014/main" id="{900C52F8-E8DF-4E84-B9E6-CDD72D272E74}"/>
              </a:ext>
            </a:extLst>
          </p:cNvPr>
          <p:cNvSpPr/>
          <p:nvPr/>
        </p:nvSpPr>
        <p:spPr>
          <a:xfrm>
            <a:off x="3355093" y="4412652"/>
            <a:ext cx="3231336" cy="376899"/>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Calling</a:t>
            </a:r>
          </a:p>
        </p:txBody>
      </p:sp>
      <p:sp>
        <p:nvSpPr>
          <p:cNvPr id="13" name="Rectangle 12">
            <a:extLst>
              <a:ext uri="{FF2B5EF4-FFF2-40B4-BE49-F238E27FC236}">
                <a16:creationId xmlns:a16="http://schemas.microsoft.com/office/drawing/2014/main" id="{ADB49A90-B820-4870-AE0A-1535F691E60E}"/>
              </a:ext>
            </a:extLst>
          </p:cNvPr>
          <p:cNvSpPr/>
          <p:nvPr/>
        </p:nvSpPr>
        <p:spPr>
          <a:xfrm>
            <a:off x="3355091" y="3918857"/>
            <a:ext cx="3231336" cy="432721"/>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Apps</a:t>
            </a:r>
          </a:p>
        </p:txBody>
      </p:sp>
      <p:sp>
        <p:nvSpPr>
          <p:cNvPr id="14" name="Rectangle 13">
            <a:extLst>
              <a:ext uri="{FF2B5EF4-FFF2-40B4-BE49-F238E27FC236}">
                <a16:creationId xmlns:a16="http://schemas.microsoft.com/office/drawing/2014/main" id="{294FAC0B-50D4-43CC-925F-22E8A9FD9C8E}"/>
              </a:ext>
            </a:extLst>
          </p:cNvPr>
          <p:cNvSpPr/>
          <p:nvPr/>
        </p:nvSpPr>
        <p:spPr>
          <a:xfrm>
            <a:off x="3355090" y="1910567"/>
            <a:ext cx="3231337" cy="145687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Power Platform</a:t>
            </a:r>
          </a:p>
        </p:txBody>
      </p:sp>
      <p:sp>
        <p:nvSpPr>
          <p:cNvPr id="15" name="Arrow: Up-Down 14">
            <a:extLst>
              <a:ext uri="{FF2B5EF4-FFF2-40B4-BE49-F238E27FC236}">
                <a16:creationId xmlns:a16="http://schemas.microsoft.com/office/drawing/2014/main" id="{30E145D6-2B3B-425F-97EF-F3A390D8C968}"/>
              </a:ext>
            </a:extLst>
          </p:cNvPr>
          <p:cNvSpPr/>
          <p:nvPr/>
        </p:nvSpPr>
        <p:spPr bwMode="auto">
          <a:xfrm>
            <a:off x="447565" y="1659085"/>
            <a:ext cx="192505" cy="3990698"/>
          </a:xfrm>
          <a:prstGeom prst="upDownArrow">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a:p>
        </p:txBody>
      </p:sp>
      <p:sp>
        <p:nvSpPr>
          <p:cNvPr id="16" name="Rectangle 15">
            <a:extLst>
              <a:ext uri="{FF2B5EF4-FFF2-40B4-BE49-F238E27FC236}">
                <a16:creationId xmlns:a16="http://schemas.microsoft.com/office/drawing/2014/main" id="{F7FE26B5-ACBD-4D1C-ADA7-E2D9196E3FDB}"/>
              </a:ext>
            </a:extLst>
          </p:cNvPr>
          <p:cNvSpPr/>
          <p:nvPr/>
        </p:nvSpPr>
        <p:spPr>
          <a:xfrm>
            <a:off x="640070" y="5231305"/>
            <a:ext cx="1085602" cy="461665"/>
          </a:xfrm>
          <a:prstGeom prst="rect">
            <a:avLst/>
          </a:prstGeom>
        </p:spPr>
        <p:txBody>
          <a:bodyPr wrap="square">
            <a:spAutoFit/>
          </a:bodyPr>
          <a:lstStyle/>
          <a:p>
            <a:r>
              <a:rPr lang="en-GB" sz="1200" b="1" dirty="0"/>
              <a:t>Low Productivity</a:t>
            </a:r>
            <a:endParaRPr lang="en-GB" sz="1200" dirty="0"/>
          </a:p>
        </p:txBody>
      </p:sp>
      <p:sp>
        <p:nvSpPr>
          <p:cNvPr id="17" name="Rectangle 16">
            <a:extLst>
              <a:ext uri="{FF2B5EF4-FFF2-40B4-BE49-F238E27FC236}">
                <a16:creationId xmlns:a16="http://schemas.microsoft.com/office/drawing/2014/main" id="{7241DBB2-3B0A-4210-810A-772714DFE5E8}"/>
              </a:ext>
            </a:extLst>
          </p:cNvPr>
          <p:cNvSpPr/>
          <p:nvPr/>
        </p:nvSpPr>
        <p:spPr>
          <a:xfrm>
            <a:off x="640070" y="1554337"/>
            <a:ext cx="1085602" cy="461665"/>
          </a:xfrm>
          <a:prstGeom prst="rect">
            <a:avLst/>
          </a:prstGeom>
        </p:spPr>
        <p:txBody>
          <a:bodyPr wrap="square">
            <a:spAutoFit/>
          </a:bodyPr>
          <a:lstStyle/>
          <a:p>
            <a:r>
              <a:rPr lang="en-GB" sz="1200" b="1" dirty="0"/>
              <a:t>High Productivity</a:t>
            </a:r>
            <a:endParaRPr lang="en-GB" sz="1200" dirty="0"/>
          </a:p>
        </p:txBody>
      </p:sp>
      <p:sp>
        <p:nvSpPr>
          <p:cNvPr id="18" name="Rectangle 17">
            <a:extLst>
              <a:ext uri="{FF2B5EF4-FFF2-40B4-BE49-F238E27FC236}">
                <a16:creationId xmlns:a16="http://schemas.microsoft.com/office/drawing/2014/main" id="{B0474520-A31D-4B69-B08C-5D54D61B6216}"/>
              </a:ext>
            </a:extLst>
          </p:cNvPr>
          <p:cNvSpPr/>
          <p:nvPr/>
        </p:nvSpPr>
        <p:spPr>
          <a:xfrm>
            <a:off x="1821925" y="3429000"/>
            <a:ext cx="1407815" cy="222078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OOBE</a:t>
            </a:r>
          </a:p>
        </p:txBody>
      </p:sp>
      <p:sp>
        <p:nvSpPr>
          <p:cNvPr id="20" name="Rectangle 19">
            <a:extLst>
              <a:ext uri="{FF2B5EF4-FFF2-40B4-BE49-F238E27FC236}">
                <a16:creationId xmlns:a16="http://schemas.microsoft.com/office/drawing/2014/main" id="{AFCF0E8A-6476-413E-941F-040F861AC9CB}"/>
              </a:ext>
            </a:extLst>
          </p:cNvPr>
          <p:cNvSpPr/>
          <p:nvPr/>
        </p:nvSpPr>
        <p:spPr>
          <a:xfrm>
            <a:off x="1821925" y="1910568"/>
            <a:ext cx="1407815" cy="145687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Customise and Enhance</a:t>
            </a:r>
          </a:p>
        </p:txBody>
      </p:sp>
      <p:sp>
        <p:nvSpPr>
          <p:cNvPr id="21" name="Rectangle 20">
            <a:extLst>
              <a:ext uri="{FF2B5EF4-FFF2-40B4-BE49-F238E27FC236}">
                <a16:creationId xmlns:a16="http://schemas.microsoft.com/office/drawing/2014/main" id="{9D41AB6C-BE52-4E17-84ED-430418687A84}"/>
              </a:ext>
            </a:extLst>
          </p:cNvPr>
          <p:cNvSpPr/>
          <p:nvPr/>
        </p:nvSpPr>
        <p:spPr>
          <a:xfrm>
            <a:off x="3355092" y="3440884"/>
            <a:ext cx="3231336" cy="432721"/>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Security</a:t>
            </a:r>
          </a:p>
        </p:txBody>
      </p:sp>
      <p:sp>
        <p:nvSpPr>
          <p:cNvPr id="22" name="Rectangle 21">
            <a:extLst>
              <a:ext uri="{FF2B5EF4-FFF2-40B4-BE49-F238E27FC236}">
                <a16:creationId xmlns:a16="http://schemas.microsoft.com/office/drawing/2014/main" id="{B61E7722-B2A5-441F-BB11-781B8373B58C}"/>
              </a:ext>
            </a:extLst>
          </p:cNvPr>
          <p:cNvSpPr/>
          <p:nvPr/>
        </p:nvSpPr>
        <p:spPr>
          <a:xfrm>
            <a:off x="6711780" y="3438073"/>
            <a:ext cx="4123514" cy="2211710"/>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Communicating &amp; Collaborating</a:t>
            </a:r>
          </a:p>
        </p:txBody>
      </p:sp>
      <p:sp>
        <p:nvSpPr>
          <p:cNvPr id="23" name="Rectangle 22">
            <a:extLst>
              <a:ext uri="{FF2B5EF4-FFF2-40B4-BE49-F238E27FC236}">
                <a16:creationId xmlns:a16="http://schemas.microsoft.com/office/drawing/2014/main" id="{AF8C0A08-64BB-43F7-AA1D-0F5D57D4B9A9}"/>
              </a:ext>
            </a:extLst>
          </p:cNvPr>
          <p:cNvSpPr/>
          <p:nvPr/>
        </p:nvSpPr>
        <p:spPr>
          <a:xfrm>
            <a:off x="6711777" y="2927297"/>
            <a:ext cx="4123514" cy="44014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Acting by making apps based on business need</a:t>
            </a:r>
            <a:endParaRPr lang="en-GB" dirty="0"/>
          </a:p>
        </p:txBody>
      </p:sp>
      <p:sp>
        <p:nvSpPr>
          <p:cNvPr id="24" name="Rectangle 23">
            <a:extLst>
              <a:ext uri="{FF2B5EF4-FFF2-40B4-BE49-F238E27FC236}">
                <a16:creationId xmlns:a16="http://schemas.microsoft.com/office/drawing/2014/main" id="{7A0D4DAB-F705-47DA-9B25-38D2EC6C1DA3}"/>
              </a:ext>
            </a:extLst>
          </p:cNvPr>
          <p:cNvSpPr/>
          <p:nvPr/>
        </p:nvSpPr>
        <p:spPr>
          <a:xfrm>
            <a:off x="6711778" y="2418932"/>
            <a:ext cx="4123514" cy="45204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Automating low level tasks</a:t>
            </a:r>
            <a:endParaRPr lang="en-GB" dirty="0"/>
          </a:p>
        </p:txBody>
      </p:sp>
      <p:sp>
        <p:nvSpPr>
          <p:cNvPr id="25" name="Rectangle 24">
            <a:extLst>
              <a:ext uri="{FF2B5EF4-FFF2-40B4-BE49-F238E27FC236}">
                <a16:creationId xmlns:a16="http://schemas.microsoft.com/office/drawing/2014/main" id="{9BC64A6B-E66F-452E-8BEB-14F1CB49F2E3}"/>
              </a:ext>
            </a:extLst>
          </p:cNvPr>
          <p:cNvSpPr/>
          <p:nvPr/>
        </p:nvSpPr>
        <p:spPr>
          <a:xfrm>
            <a:off x="6711778" y="1910567"/>
            <a:ext cx="4116644" cy="45204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Making data driven decisions</a:t>
            </a:r>
            <a:endParaRPr lang="en-GB" dirty="0"/>
          </a:p>
        </p:txBody>
      </p:sp>
    </p:spTree>
    <p:extLst>
      <p:ext uri="{BB962C8B-B14F-4D97-AF65-F5344CB8AC3E}">
        <p14:creationId xmlns:p14="http://schemas.microsoft.com/office/powerpoint/2010/main" val="40721425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299770-7296-4EB4-B074-4B26BD16CB7F}"/>
              </a:ext>
            </a:extLst>
          </p:cNvPr>
          <p:cNvSpPr>
            <a:spLocks noGrp="1"/>
          </p:cNvSpPr>
          <p:nvPr>
            <p:ph type="title"/>
          </p:nvPr>
        </p:nvSpPr>
        <p:spPr>
          <a:xfrm>
            <a:off x="588263" y="457200"/>
            <a:ext cx="11018520" cy="553998"/>
          </a:xfrm>
        </p:spPr>
        <p:txBody>
          <a:bodyPr/>
          <a:lstStyle/>
          <a:p>
            <a:r>
              <a:rPr lang="en-GB" dirty="0"/>
              <a:t>Call to Action</a:t>
            </a:r>
          </a:p>
        </p:txBody>
      </p:sp>
      <p:sp>
        <p:nvSpPr>
          <p:cNvPr id="6" name="Text Placeholder 4">
            <a:extLst>
              <a:ext uri="{FF2B5EF4-FFF2-40B4-BE49-F238E27FC236}">
                <a16:creationId xmlns:a16="http://schemas.microsoft.com/office/drawing/2014/main" id="{9F70A93D-E9FA-4BBC-90A5-A58C8E2FE975}"/>
              </a:ext>
            </a:extLst>
          </p:cNvPr>
          <p:cNvSpPr txBox="1">
            <a:spLocks/>
          </p:cNvSpPr>
          <p:nvPr/>
        </p:nvSpPr>
        <p:spPr>
          <a:xfrm>
            <a:off x="522323" y="1011198"/>
            <a:ext cx="9144000" cy="24622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mj-lt"/>
                <a:cs typeface="Calibri" panose="020F0502020204030204" pitchFamily="34" charset="0"/>
              </a:rPr>
              <a:t>The many things you can do to get started</a:t>
            </a:r>
          </a:p>
        </p:txBody>
      </p:sp>
      <p:pic>
        <p:nvPicPr>
          <p:cNvPr id="23" name="Picture 2" descr="See the source image">
            <a:extLst>
              <a:ext uri="{FF2B5EF4-FFF2-40B4-BE49-F238E27FC236}">
                <a16:creationId xmlns:a16="http://schemas.microsoft.com/office/drawing/2014/main" id="{09D51198-500E-4993-B0BF-74146C64E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BBB121EC-A3EF-41E3-AC6D-C0DFE498BD56}"/>
              </a:ext>
            </a:extLst>
          </p:cNvPr>
          <p:cNvSpPr/>
          <p:nvPr/>
        </p:nvSpPr>
        <p:spPr>
          <a:xfrm>
            <a:off x="2062068" y="1650587"/>
            <a:ext cx="2351803" cy="4647085"/>
          </a:xfrm>
          <a:prstGeom prst="rect">
            <a:avLst/>
          </a:prstGeom>
          <a:solidFill>
            <a:srgbClr val="742774"/>
          </a:solidFill>
          <a:ln>
            <a:solidFill>
              <a:srgbClr val="7427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E020F55-499E-4018-8DBA-8EBCF4C683D1}"/>
              </a:ext>
            </a:extLst>
          </p:cNvPr>
          <p:cNvSpPr/>
          <p:nvPr/>
        </p:nvSpPr>
        <p:spPr>
          <a:xfrm>
            <a:off x="4504603" y="1650587"/>
            <a:ext cx="2402669" cy="4647085"/>
          </a:xfrm>
          <a:prstGeom prst="rect">
            <a:avLst/>
          </a:prstGeom>
          <a:solidFill>
            <a:srgbClr val="0077FF"/>
          </a:solidFill>
          <a:ln>
            <a:solidFill>
              <a:srgbClr val="007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EB660292-F4C9-4F3D-A074-429C5A22A28C}"/>
              </a:ext>
            </a:extLst>
          </p:cNvPr>
          <p:cNvSpPr/>
          <p:nvPr/>
        </p:nvSpPr>
        <p:spPr>
          <a:xfrm>
            <a:off x="6998004" y="1650587"/>
            <a:ext cx="2402669" cy="4647085"/>
          </a:xfrm>
          <a:prstGeom prst="rect">
            <a:avLst/>
          </a:prstGeom>
          <a:solidFill>
            <a:srgbClr val="EDBD11"/>
          </a:solidFill>
          <a:ln>
            <a:solidFill>
              <a:srgbClr val="EDB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F3723FE5-F2C2-4E8B-B6FC-7C511C33C6D3}"/>
              </a:ext>
            </a:extLst>
          </p:cNvPr>
          <p:cNvPicPr>
            <a:picLocks noChangeAspect="1"/>
          </p:cNvPicPr>
          <p:nvPr/>
        </p:nvPicPr>
        <p:blipFill>
          <a:blip r:embed="rId3"/>
          <a:stretch>
            <a:fillRect/>
          </a:stretch>
        </p:blipFill>
        <p:spPr>
          <a:xfrm>
            <a:off x="2754659" y="1706085"/>
            <a:ext cx="914401" cy="919764"/>
          </a:xfrm>
          <a:prstGeom prst="rect">
            <a:avLst/>
          </a:prstGeom>
        </p:spPr>
      </p:pic>
      <p:pic>
        <p:nvPicPr>
          <p:cNvPr id="26" name="Picture 6" descr="See the source image">
            <a:extLst>
              <a:ext uri="{FF2B5EF4-FFF2-40B4-BE49-F238E27FC236}">
                <a16:creationId xmlns:a16="http://schemas.microsoft.com/office/drawing/2014/main" id="{DE7A02C1-AACD-4D0C-B714-B00CE6E4D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895" y="1738925"/>
            <a:ext cx="854084" cy="85408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See the source image">
            <a:extLst>
              <a:ext uri="{FF2B5EF4-FFF2-40B4-BE49-F238E27FC236}">
                <a16:creationId xmlns:a16="http://schemas.microsoft.com/office/drawing/2014/main" id="{4B0F9E38-08CC-434E-A3C6-26F8689238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5677" y="1667013"/>
            <a:ext cx="997908" cy="99790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82A16FB-6251-470B-8816-9C1E2CA9D682}"/>
              </a:ext>
            </a:extLst>
          </p:cNvPr>
          <p:cNvSpPr/>
          <p:nvPr/>
        </p:nvSpPr>
        <p:spPr>
          <a:xfrm>
            <a:off x="2438810" y="3816889"/>
            <a:ext cx="1546097" cy="523220"/>
          </a:xfrm>
          <a:prstGeom prst="rect">
            <a:avLst/>
          </a:prstGeom>
        </p:spPr>
        <p:txBody>
          <a:bodyPr wrap="square">
            <a:spAutoFit/>
          </a:bodyPr>
          <a:lstStyle/>
          <a:p>
            <a:pPr algn="ctr"/>
            <a:r>
              <a:rPr lang="en-GB" sz="1400" b="1" dirty="0">
                <a:latin typeface="+mj-lt"/>
              </a:rPr>
              <a:t>Identify and foster makers</a:t>
            </a:r>
            <a:endParaRPr lang="en-GB" sz="1400" dirty="0">
              <a:latin typeface="+mj-lt"/>
            </a:endParaRPr>
          </a:p>
        </p:txBody>
      </p:sp>
      <p:sp>
        <p:nvSpPr>
          <p:cNvPr id="2" name="Rectangle 1">
            <a:extLst>
              <a:ext uri="{FF2B5EF4-FFF2-40B4-BE49-F238E27FC236}">
                <a16:creationId xmlns:a16="http://schemas.microsoft.com/office/drawing/2014/main" id="{1A7CB330-DDBD-44CC-86B3-23884B760B81}"/>
              </a:ext>
            </a:extLst>
          </p:cNvPr>
          <p:cNvSpPr/>
          <p:nvPr/>
        </p:nvSpPr>
        <p:spPr>
          <a:xfrm>
            <a:off x="2259399" y="2532885"/>
            <a:ext cx="1957137" cy="738664"/>
          </a:xfrm>
          <a:prstGeom prst="rect">
            <a:avLst/>
          </a:prstGeom>
        </p:spPr>
        <p:txBody>
          <a:bodyPr wrap="square">
            <a:spAutoFit/>
          </a:bodyPr>
          <a:lstStyle/>
          <a:p>
            <a:pPr algn="ctr"/>
            <a:r>
              <a:rPr lang="en-GB" sz="1400" b="1" dirty="0">
                <a:latin typeface="+mj-lt"/>
              </a:rPr>
              <a:t>Leverage sample apps and community apps to get started</a:t>
            </a:r>
          </a:p>
        </p:txBody>
      </p:sp>
      <p:sp>
        <p:nvSpPr>
          <p:cNvPr id="29" name="Rectangle 28">
            <a:extLst>
              <a:ext uri="{FF2B5EF4-FFF2-40B4-BE49-F238E27FC236}">
                <a16:creationId xmlns:a16="http://schemas.microsoft.com/office/drawing/2014/main" id="{E5638DC4-B678-4DB7-AD45-84AEC00EBBBA}"/>
              </a:ext>
            </a:extLst>
          </p:cNvPr>
          <p:cNvSpPr/>
          <p:nvPr/>
        </p:nvSpPr>
        <p:spPr>
          <a:xfrm>
            <a:off x="2416823" y="4825610"/>
            <a:ext cx="1642290" cy="1169551"/>
          </a:xfrm>
          <a:prstGeom prst="rect">
            <a:avLst/>
          </a:prstGeom>
        </p:spPr>
        <p:txBody>
          <a:bodyPr wrap="square">
            <a:spAutoFit/>
          </a:bodyPr>
          <a:lstStyle/>
          <a:p>
            <a:pPr algn="ctr"/>
            <a:r>
              <a:rPr lang="en-GB" sz="1400" b="1" dirty="0">
                <a:latin typeface="+mj-lt"/>
              </a:rPr>
              <a:t>Continue learning with MS Learn and Power Platform Fundamentals</a:t>
            </a:r>
          </a:p>
        </p:txBody>
      </p:sp>
      <p:sp>
        <p:nvSpPr>
          <p:cNvPr id="30" name="Rectangle 29">
            <a:extLst>
              <a:ext uri="{FF2B5EF4-FFF2-40B4-BE49-F238E27FC236}">
                <a16:creationId xmlns:a16="http://schemas.microsoft.com/office/drawing/2014/main" id="{235A237E-42C3-4B64-88E6-9F03F4BCA378}"/>
              </a:ext>
            </a:extLst>
          </p:cNvPr>
          <p:cNvSpPr/>
          <p:nvPr/>
        </p:nvSpPr>
        <p:spPr>
          <a:xfrm>
            <a:off x="4974210" y="2532885"/>
            <a:ext cx="1546097" cy="1169551"/>
          </a:xfrm>
          <a:prstGeom prst="rect">
            <a:avLst/>
          </a:prstGeom>
        </p:spPr>
        <p:txBody>
          <a:bodyPr wrap="square">
            <a:spAutoFit/>
          </a:bodyPr>
          <a:lstStyle/>
          <a:p>
            <a:pPr algn="ctr"/>
            <a:r>
              <a:rPr lang="en-GB" sz="1400" b="1" dirty="0">
                <a:latin typeface="+mj-lt"/>
              </a:rPr>
              <a:t>Test and build flows using Teams today. Procure a test environment</a:t>
            </a:r>
          </a:p>
        </p:txBody>
      </p:sp>
      <p:sp>
        <p:nvSpPr>
          <p:cNvPr id="31" name="Rectangle 30">
            <a:extLst>
              <a:ext uri="{FF2B5EF4-FFF2-40B4-BE49-F238E27FC236}">
                <a16:creationId xmlns:a16="http://schemas.microsoft.com/office/drawing/2014/main" id="{56E3D118-EA6A-42C3-B8A1-61EF69237624}"/>
              </a:ext>
            </a:extLst>
          </p:cNvPr>
          <p:cNvSpPr/>
          <p:nvPr/>
        </p:nvSpPr>
        <p:spPr>
          <a:xfrm>
            <a:off x="4926113" y="4825609"/>
            <a:ext cx="1642290" cy="1169551"/>
          </a:xfrm>
          <a:prstGeom prst="rect">
            <a:avLst/>
          </a:prstGeom>
        </p:spPr>
        <p:txBody>
          <a:bodyPr wrap="square">
            <a:spAutoFit/>
          </a:bodyPr>
          <a:lstStyle/>
          <a:p>
            <a:pPr algn="ctr"/>
            <a:r>
              <a:rPr lang="en-GB" sz="1400" b="1" dirty="0">
                <a:latin typeface="+mj-lt"/>
              </a:rPr>
              <a:t>Continue learning with MS Learn and Power Platform Fundamentals</a:t>
            </a:r>
          </a:p>
        </p:txBody>
      </p:sp>
      <p:sp>
        <p:nvSpPr>
          <p:cNvPr id="32" name="Rectangle 31">
            <a:extLst>
              <a:ext uri="{FF2B5EF4-FFF2-40B4-BE49-F238E27FC236}">
                <a16:creationId xmlns:a16="http://schemas.microsoft.com/office/drawing/2014/main" id="{B245C566-0DE4-4042-BCC1-C928FE3E5027}"/>
              </a:ext>
            </a:extLst>
          </p:cNvPr>
          <p:cNvSpPr/>
          <p:nvPr/>
        </p:nvSpPr>
        <p:spPr>
          <a:xfrm>
            <a:off x="4836042" y="3816889"/>
            <a:ext cx="1822432" cy="738664"/>
          </a:xfrm>
          <a:prstGeom prst="rect">
            <a:avLst/>
          </a:prstGeom>
        </p:spPr>
        <p:txBody>
          <a:bodyPr wrap="square">
            <a:spAutoFit/>
          </a:bodyPr>
          <a:lstStyle/>
          <a:p>
            <a:pPr algn="ctr"/>
            <a:r>
              <a:rPr lang="en-GB" sz="1400" b="1" dirty="0">
                <a:latin typeface="+mj-lt"/>
              </a:rPr>
              <a:t>Perform a time and motion study with the Team</a:t>
            </a:r>
            <a:endParaRPr lang="en-GB" sz="1400" dirty="0">
              <a:latin typeface="+mj-lt"/>
            </a:endParaRPr>
          </a:p>
        </p:txBody>
      </p:sp>
      <p:sp>
        <p:nvSpPr>
          <p:cNvPr id="33" name="Rectangle 32">
            <a:extLst>
              <a:ext uri="{FF2B5EF4-FFF2-40B4-BE49-F238E27FC236}">
                <a16:creationId xmlns:a16="http://schemas.microsoft.com/office/drawing/2014/main" id="{6DC3382D-D74D-427B-93A7-8FB3E2E19FAC}"/>
              </a:ext>
            </a:extLst>
          </p:cNvPr>
          <p:cNvSpPr/>
          <p:nvPr/>
        </p:nvSpPr>
        <p:spPr>
          <a:xfrm>
            <a:off x="7378193" y="4825609"/>
            <a:ext cx="1642290" cy="1169551"/>
          </a:xfrm>
          <a:prstGeom prst="rect">
            <a:avLst/>
          </a:prstGeom>
        </p:spPr>
        <p:txBody>
          <a:bodyPr wrap="square">
            <a:spAutoFit/>
          </a:bodyPr>
          <a:lstStyle/>
          <a:p>
            <a:pPr algn="ctr"/>
            <a:r>
              <a:rPr lang="en-GB" sz="1400" b="1" dirty="0">
                <a:solidFill>
                  <a:schemeClr val="bg1"/>
                </a:solidFill>
                <a:latin typeface="+mj-lt"/>
              </a:rPr>
              <a:t>Continue learning with MS Learn and Power Platform Fundamentals</a:t>
            </a:r>
          </a:p>
        </p:txBody>
      </p:sp>
      <p:sp>
        <p:nvSpPr>
          <p:cNvPr id="34" name="Rectangle 33">
            <a:extLst>
              <a:ext uri="{FF2B5EF4-FFF2-40B4-BE49-F238E27FC236}">
                <a16:creationId xmlns:a16="http://schemas.microsoft.com/office/drawing/2014/main" id="{C9D61F54-DFC2-4CF7-8B74-DDF340CD3C8B}"/>
              </a:ext>
            </a:extLst>
          </p:cNvPr>
          <p:cNvSpPr/>
          <p:nvPr/>
        </p:nvSpPr>
        <p:spPr>
          <a:xfrm>
            <a:off x="7479994" y="3816889"/>
            <a:ext cx="1438687" cy="954107"/>
          </a:xfrm>
          <a:prstGeom prst="rect">
            <a:avLst/>
          </a:prstGeom>
        </p:spPr>
        <p:txBody>
          <a:bodyPr wrap="square">
            <a:spAutoFit/>
          </a:bodyPr>
          <a:lstStyle/>
          <a:p>
            <a:pPr algn="ctr"/>
            <a:r>
              <a:rPr lang="en-GB" sz="1400" b="1" dirty="0">
                <a:solidFill>
                  <a:schemeClr val="bg1"/>
                </a:solidFill>
                <a:latin typeface="+mj-lt"/>
              </a:rPr>
              <a:t>Push for a culture of data driven decisions</a:t>
            </a:r>
            <a:endParaRPr lang="en-GB" sz="1400" dirty="0">
              <a:solidFill>
                <a:schemeClr val="bg1"/>
              </a:solidFill>
              <a:latin typeface="+mj-lt"/>
            </a:endParaRPr>
          </a:p>
        </p:txBody>
      </p:sp>
      <p:sp>
        <p:nvSpPr>
          <p:cNvPr id="35" name="Rectangle 34">
            <a:extLst>
              <a:ext uri="{FF2B5EF4-FFF2-40B4-BE49-F238E27FC236}">
                <a16:creationId xmlns:a16="http://schemas.microsoft.com/office/drawing/2014/main" id="{803F953A-F8A6-4A00-853B-1063E3877111}"/>
              </a:ext>
            </a:extLst>
          </p:cNvPr>
          <p:cNvSpPr/>
          <p:nvPr/>
        </p:nvSpPr>
        <p:spPr>
          <a:xfrm>
            <a:off x="7458098" y="2532884"/>
            <a:ext cx="1546097" cy="1169551"/>
          </a:xfrm>
          <a:prstGeom prst="rect">
            <a:avLst/>
          </a:prstGeom>
        </p:spPr>
        <p:txBody>
          <a:bodyPr wrap="square">
            <a:spAutoFit/>
          </a:bodyPr>
          <a:lstStyle/>
          <a:p>
            <a:pPr algn="ctr"/>
            <a:r>
              <a:rPr lang="en-GB" sz="1400" b="1" dirty="0">
                <a:solidFill>
                  <a:schemeClr val="bg1"/>
                </a:solidFill>
                <a:latin typeface="+mj-lt"/>
              </a:rPr>
              <a:t>Get hands on a build a report from a simple excel spreadsheet</a:t>
            </a:r>
            <a:endParaRPr lang="en-GB" sz="1400" dirty="0">
              <a:solidFill>
                <a:schemeClr val="bg1"/>
              </a:solidFill>
              <a:latin typeface="+mj-lt"/>
            </a:endParaRPr>
          </a:p>
        </p:txBody>
      </p:sp>
    </p:spTree>
    <p:extLst>
      <p:ext uri="{BB962C8B-B14F-4D97-AF65-F5344CB8AC3E}">
        <p14:creationId xmlns:p14="http://schemas.microsoft.com/office/powerpoint/2010/main" val="22885794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569C-949A-44EF-B378-9CBEE9305558}"/>
              </a:ext>
            </a:extLst>
          </p:cNvPr>
          <p:cNvSpPr>
            <a:spLocks noGrp="1"/>
          </p:cNvSpPr>
          <p:nvPr>
            <p:ph type="title"/>
          </p:nvPr>
        </p:nvSpPr>
        <p:spPr>
          <a:xfrm>
            <a:off x="588263" y="457200"/>
            <a:ext cx="11018520" cy="553998"/>
          </a:xfrm>
        </p:spPr>
        <p:txBody>
          <a:bodyPr/>
          <a:lstStyle/>
          <a:p>
            <a:r>
              <a:rPr lang="en-GB" dirty="0"/>
              <a:t>Returning to Outcomes</a:t>
            </a:r>
          </a:p>
        </p:txBody>
      </p:sp>
      <p:sp>
        <p:nvSpPr>
          <p:cNvPr id="7" name="Rectangle 6">
            <a:extLst>
              <a:ext uri="{FF2B5EF4-FFF2-40B4-BE49-F238E27FC236}">
                <a16:creationId xmlns:a16="http://schemas.microsoft.com/office/drawing/2014/main" id="{DEA34A2D-7C35-42C1-B927-C2D381221619}"/>
              </a:ext>
            </a:extLst>
          </p:cNvPr>
          <p:cNvSpPr/>
          <p:nvPr/>
        </p:nvSpPr>
        <p:spPr>
          <a:xfrm>
            <a:off x="588263" y="1317744"/>
            <a:ext cx="2161812" cy="442303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9139B00-EE13-4B65-98D6-959EB257C375}"/>
              </a:ext>
            </a:extLst>
          </p:cNvPr>
          <p:cNvSpPr/>
          <p:nvPr/>
        </p:nvSpPr>
        <p:spPr>
          <a:xfrm>
            <a:off x="2871971" y="1317744"/>
            <a:ext cx="2161812" cy="442303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27CB34F2-CDBE-41AA-8610-0CC15D49E667}"/>
              </a:ext>
            </a:extLst>
          </p:cNvPr>
          <p:cNvSpPr/>
          <p:nvPr/>
        </p:nvSpPr>
        <p:spPr>
          <a:xfrm>
            <a:off x="5155679" y="1317744"/>
            <a:ext cx="2161812" cy="442303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D70198E1-F315-4E61-BF4C-12C97ACE14E2}"/>
              </a:ext>
            </a:extLst>
          </p:cNvPr>
          <p:cNvSpPr/>
          <p:nvPr/>
        </p:nvSpPr>
        <p:spPr>
          <a:xfrm>
            <a:off x="466367" y="4600705"/>
            <a:ext cx="972665" cy="1200329"/>
          </a:xfrm>
          <a:prstGeom prst="rect">
            <a:avLst/>
          </a:prstGeom>
        </p:spPr>
        <p:txBody>
          <a:bodyPr wrap="square">
            <a:spAutoFit/>
          </a:bodyPr>
          <a:lstStyle/>
          <a:p>
            <a:pPr algn="ctr"/>
            <a:r>
              <a:rPr lang="en-GB" sz="7200" dirty="0"/>
              <a:t>1</a:t>
            </a:r>
          </a:p>
        </p:txBody>
      </p:sp>
      <p:sp>
        <p:nvSpPr>
          <p:cNvPr id="12" name="Rectangle 11">
            <a:extLst>
              <a:ext uri="{FF2B5EF4-FFF2-40B4-BE49-F238E27FC236}">
                <a16:creationId xmlns:a16="http://schemas.microsoft.com/office/drawing/2014/main" id="{BCDD6606-F0EE-436B-8627-646094190808}"/>
              </a:ext>
            </a:extLst>
          </p:cNvPr>
          <p:cNvSpPr/>
          <p:nvPr/>
        </p:nvSpPr>
        <p:spPr>
          <a:xfrm>
            <a:off x="2750075" y="4600704"/>
            <a:ext cx="972665" cy="1200329"/>
          </a:xfrm>
          <a:prstGeom prst="rect">
            <a:avLst/>
          </a:prstGeom>
        </p:spPr>
        <p:txBody>
          <a:bodyPr wrap="square">
            <a:spAutoFit/>
          </a:bodyPr>
          <a:lstStyle/>
          <a:p>
            <a:pPr algn="ctr"/>
            <a:r>
              <a:rPr lang="en-GB" sz="7200" dirty="0"/>
              <a:t>2</a:t>
            </a:r>
          </a:p>
        </p:txBody>
      </p:sp>
      <p:sp>
        <p:nvSpPr>
          <p:cNvPr id="13" name="Rectangle 12">
            <a:extLst>
              <a:ext uri="{FF2B5EF4-FFF2-40B4-BE49-F238E27FC236}">
                <a16:creationId xmlns:a16="http://schemas.microsoft.com/office/drawing/2014/main" id="{FC557C54-0A9D-4745-B10F-F12340790AAF}"/>
              </a:ext>
            </a:extLst>
          </p:cNvPr>
          <p:cNvSpPr/>
          <p:nvPr/>
        </p:nvSpPr>
        <p:spPr>
          <a:xfrm>
            <a:off x="5033783" y="4600704"/>
            <a:ext cx="972665" cy="1200329"/>
          </a:xfrm>
          <a:prstGeom prst="rect">
            <a:avLst/>
          </a:prstGeom>
        </p:spPr>
        <p:txBody>
          <a:bodyPr wrap="square">
            <a:spAutoFit/>
          </a:bodyPr>
          <a:lstStyle/>
          <a:p>
            <a:pPr algn="ctr"/>
            <a:r>
              <a:rPr lang="en-GB" sz="7200" dirty="0"/>
              <a:t>3</a:t>
            </a:r>
          </a:p>
        </p:txBody>
      </p:sp>
      <p:sp>
        <p:nvSpPr>
          <p:cNvPr id="15" name="Text Placeholder 4">
            <a:extLst>
              <a:ext uri="{FF2B5EF4-FFF2-40B4-BE49-F238E27FC236}">
                <a16:creationId xmlns:a16="http://schemas.microsoft.com/office/drawing/2014/main" id="{F0ADE191-4676-4406-ABCA-0BFD8C6EACAC}"/>
              </a:ext>
            </a:extLst>
          </p:cNvPr>
          <p:cNvSpPr txBox="1">
            <a:spLocks/>
          </p:cNvSpPr>
          <p:nvPr/>
        </p:nvSpPr>
        <p:spPr>
          <a:xfrm>
            <a:off x="659825" y="2368328"/>
            <a:ext cx="1465529"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Value</a:t>
            </a:r>
          </a:p>
        </p:txBody>
      </p:sp>
      <p:sp>
        <p:nvSpPr>
          <p:cNvPr id="20" name="Text Placeholder 4">
            <a:extLst>
              <a:ext uri="{FF2B5EF4-FFF2-40B4-BE49-F238E27FC236}">
                <a16:creationId xmlns:a16="http://schemas.microsoft.com/office/drawing/2014/main" id="{0A93E5A5-8D15-47B9-9E8E-57AB223A5137}"/>
              </a:ext>
            </a:extLst>
          </p:cNvPr>
          <p:cNvSpPr txBox="1">
            <a:spLocks/>
          </p:cNvSpPr>
          <p:nvPr/>
        </p:nvSpPr>
        <p:spPr>
          <a:xfrm>
            <a:off x="2932041" y="2368328"/>
            <a:ext cx="1516206"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Scenarios</a:t>
            </a:r>
          </a:p>
        </p:txBody>
      </p:sp>
      <p:sp>
        <p:nvSpPr>
          <p:cNvPr id="22" name="Text Placeholder 4">
            <a:extLst>
              <a:ext uri="{FF2B5EF4-FFF2-40B4-BE49-F238E27FC236}">
                <a16:creationId xmlns:a16="http://schemas.microsoft.com/office/drawing/2014/main" id="{BFC375CE-FAF2-4A39-9751-CCFA6337AB55}"/>
              </a:ext>
            </a:extLst>
          </p:cNvPr>
          <p:cNvSpPr txBox="1">
            <a:spLocks/>
          </p:cNvSpPr>
          <p:nvPr/>
        </p:nvSpPr>
        <p:spPr>
          <a:xfrm>
            <a:off x="5155680" y="2368328"/>
            <a:ext cx="1355124"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Call to action</a:t>
            </a:r>
          </a:p>
        </p:txBody>
      </p:sp>
      <p:pic>
        <p:nvPicPr>
          <p:cNvPr id="18" name="Graphic 17" descr="Megaphone">
            <a:extLst>
              <a:ext uri="{FF2B5EF4-FFF2-40B4-BE49-F238E27FC236}">
                <a16:creationId xmlns:a16="http://schemas.microsoft.com/office/drawing/2014/main" id="{51719051-6710-45B6-A7BC-D30D81BC2B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16765" y="1428719"/>
            <a:ext cx="914400" cy="914400"/>
          </a:xfrm>
          <a:prstGeom prst="rect">
            <a:avLst/>
          </a:prstGeom>
        </p:spPr>
      </p:pic>
      <p:pic>
        <p:nvPicPr>
          <p:cNvPr id="5" name="Graphic 4" descr="Diamond">
            <a:extLst>
              <a:ext uri="{FF2B5EF4-FFF2-40B4-BE49-F238E27FC236}">
                <a16:creationId xmlns:a16="http://schemas.microsoft.com/office/drawing/2014/main" id="{A0CC5E45-33AB-4D1A-8B0B-6D58EB4351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9824" y="1428719"/>
            <a:ext cx="940755" cy="940755"/>
          </a:xfrm>
          <a:prstGeom prst="rect">
            <a:avLst/>
          </a:prstGeom>
        </p:spPr>
      </p:pic>
      <p:pic>
        <p:nvPicPr>
          <p:cNvPr id="16" name="Graphic 15" descr="Magnifying glass">
            <a:extLst>
              <a:ext uri="{FF2B5EF4-FFF2-40B4-BE49-F238E27FC236}">
                <a16:creationId xmlns:a16="http://schemas.microsoft.com/office/drawing/2014/main" id="{6552B7EA-0430-4DDE-AB43-526E936E5B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32040" y="1486669"/>
            <a:ext cx="914400" cy="914400"/>
          </a:xfrm>
          <a:prstGeom prst="rect">
            <a:avLst/>
          </a:prstGeom>
        </p:spPr>
      </p:pic>
    </p:spTree>
    <p:extLst>
      <p:ext uri="{BB962C8B-B14F-4D97-AF65-F5344CB8AC3E}">
        <p14:creationId xmlns:p14="http://schemas.microsoft.com/office/powerpoint/2010/main" val="37703921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569C-949A-44EF-B378-9CBEE9305558}"/>
              </a:ext>
            </a:extLst>
          </p:cNvPr>
          <p:cNvSpPr>
            <a:spLocks noGrp="1"/>
          </p:cNvSpPr>
          <p:nvPr>
            <p:ph type="title"/>
          </p:nvPr>
        </p:nvSpPr>
        <p:spPr>
          <a:xfrm>
            <a:off x="588263" y="457200"/>
            <a:ext cx="11018520" cy="553998"/>
          </a:xfrm>
        </p:spPr>
        <p:txBody>
          <a:bodyPr/>
          <a:lstStyle/>
          <a:p>
            <a:r>
              <a:rPr lang="en-GB" dirty="0"/>
              <a:t>Thank you</a:t>
            </a:r>
          </a:p>
        </p:txBody>
      </p:sp>
      <p:pic>
        <p:nvPicPr>
          <p:cNvPr id="19" name="Picture 2" descr="See the source image">
            <a:extLst>
              <a:ext uri="{FF2B5EF4-FFF2-40B4-BE49-F238E27FC236}">
                <a16:creationId xmlns:a16="http://schemas.microsoft.com/office/drawing/2014/main" id="{445C19A0-CFE1-4139-A311-34B552845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erson smiling for the camera&#10;&#10;Description automatically generated">
            <a:extLst>
              <a:ext uri="{FF2B5EF4-FFF2-40B4-BE49-F238E27FC236}">
                <a16:creationId xmlns:a16="http://schemas.microsoft.com/office/drawing/2014/main" id="{26CE86CA-8596-40B5-8AFA-EDFCF12C1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63" y="1332243"/>
            <a:ext cx="2746203" cy="3107772"/>
          </a:xfrm>
          <a:prstGeom prst="rect">
            <a:avLst/>
          </a:prstGeom>
        </p:spPr>
      </p:pic>
      <p:sp>
        <p:nvSpPr>
          <p:cNvPr id="7" name="Rectangle 6">
            <a:extLst>
              <a:ext uri="{FF2B5EF4-FFF2-40B4-BE49-F238E27FC236}">
                <a16:creationId xmlns:a16="http://schemas.microsoft.com/office/drawing/2014/main" id="{68688866-C62B-4C9C-9840-DE58596C1641}"/>
              </a:ext>
            </a:extLst>
          </p:cNvPr>
          <p:cNvSpPr/>
          <p:nvPr/>
        </p:nvSpPr>
        <p:spPr>
          <a:xfrm>
            <a:off x="3466675" y="1332243"/>
            <a:ext cx="1820345" cy="663586"/>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See the source image">
            <a:extLst>
              <a:ext uri="{FF2B5EF4-FFF2-40B4-BE49-F238E27FC236}">
                <a16:creationId xmlns:a16="http://schemas.microsoft.com/office/drawing/2014/main" id="{F509C553-840F-4F92-AFD4-B2BEE5A300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263" y="4528857"/>
            <a:ext cx="973306" cy="9733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and white sign&#10;&#10;Description automatically generated">
            <a:extLst>
              <a:ext uri="{FF2B5EF4-FFF2-40B4-BE49-F238E27FC236}">
                <a16:creationId xmlns:a16="http://schemas.microsoft.com/office/drawing/2014/main" id="{84E7903C-7E9A-46E5-86CA-B8B62B228F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411" y="5591002"/>
            <a:ext cx="821533" cy="821533"/>
          </a:xfrm>
          <a:prstGeom prst="rect">
            <a:avLst/>
          </a:prstGeom>
        </p:spPr>
      </p:pic>
      <p:pic>
        <p:nvPicPr>
          <p:cNvPr id="10" name="Picture 9" descr="A close up of a sign&#10;&#10;Description automatically generated">
            <a:extLst>
              <a:ext uri="{FF2B5EF4-FFF2-40B4-BE49-F238E27FC236}">
                <a16:creationId xmlns:a16="http://schemas.microsoft.com/office/drawing/2014/main" id="{01F97B2B-A1BA-421F-99D7-B5BD311443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7733" y="5591002"/>
            <a:ext cx="821533" cy="821533"/>
          </a:xfrm>
          <a:prstGeom prst="rect">
            <a:avLst/>
          </a:prstGeom>
        </p:spPr>
      </p:pic>
      <p:sp>
        <p:nvSpPr>
          <p:cNvPr id="11" name="Rectangle 10">
            <a:extLst>
              <a:ext uri="{FF2B5EF4-FFF2-40B4-BE49-F238E27FC236}">
                <a16:creationId xmlns:a16="http://schemas.microsoft.com/office/drawing/2014/main" id="{A8A88BAC-7ACA-4B9B-B9D9-30C3BF378B60}"/>
              </a:ext>
            </a:extLst>
          </p:cNvPr>
          <p:cNvSpPr/>
          <p:nvPr/>
        </p:nvSpPr>
        <p:spPr bwMode="auto">
          <a:xfrm>
            <a:off x="1649908" y="4528856"/>
            <a:ext cx="1684558" cy="97330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2" name="Picture 8" descr="See the source image">
            <a:extLst>
              <a:ext uri="{FF2B5EF4-FFF2-40B4-BE49-F238E27FC236}">
                <a16:creationId xmlns:a16="http://schemas.microsoft.com/office/drawing/2014/main" id="{DF5DF29D-8BD5-4F96-B73E-7118E11747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4065" y="4362451"/>
            <a:ext cx="1938050" cy="1271818"/>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Envelope">
            <a:extLst>
              <a:ext uri="{FF2B5EF4-FFF2-40B4-BE49-F238E27FC236}">
                <a16:creationId xmlns:a16="http://schemas.microsoft.com/office/drawing/2014/main" id="{783CC134-AF03-4F30-A104-4F83780F624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36845" y="1303978"/>
            <a:ext cx="680003" cy="680003"/>
          </a:xfrm>
          <a:prstGeom prst="rect">
            <a:avLst/>
          </a:prstGeom>
        </p:spPr>
      </p:pic>
      <p:sp>
        <p:nvSpPr>
          <p:cNvPr id="20" name="Rectangle 19">
            <a:extLst>
              <a:ext uri="{FF2B5EF4-FFF2-40B4-BE49-F238E27FC236}">
                <a16:creationId xmlns:a16="http://schemas.microsoft.com/office/drawing/2014/main" id="{5BE80469-8889-4CA3-9189-81955EBDB1C4}"/>
              </a:ext>
            </a:extLst>
          </p:cNvPr>
          <p:cNvSpPr/>
          <p:nvPr/>
        </p:nvSpPr>
        <p:spPr>
          <a:xfrm>
            <a:off x="3466675" y="2058779"/>
            <a:ext cx="1820344" cy="58816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05B97B13-3893-446C-8451-40B1254FEA0B}"/>
              </a:ext>
            </a:extLst>
          </p:cNvPr>
          <p:cNvSpPr/>
          <p:nvPr/>
        </p:nvSpPr>
        <p:spPr>
          <a:xfrm>
            <a:off x="3466674" y="2709897"/>
            <a:ext cx="1820344" cy="64745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6A825F2D-95DD-4B43-A6CB-82789F5899C5}"/>
              </a:ext>
            </a:extLst>
          </p:cNvPr>
          <p:cNvSpPr/>
          <p:nvPr/>
        </p:nvSpPr>
        <p:spPr>
          <a:xfrm>
            <a:off x="3466674" y="3420305"/>
            <a:ext cx="1820344" cy="1019709"/>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descr="See the source image">
            <a:extLst>
              <a:ext uri="{FF2B5EF4-FFF2-40B4-BE49-F238E27FC236}">
                <a16:creationId xmlns:a16="http://schemas.microsoft.com/office/drawing/2014/main" id="{1377EAB4-44A7-4E7A-900B-8857465F91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2778" y="2119986"/>
            <a:ext cx="548136" cy="4456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09F8261C-ED70-46A4-A1B8-EB43C1EEEE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89718" y="2265122"/>
            <a:ext cx="1962343" cy="1471757"/>
          </a:xfrm>
          <a:prstGeom prst="rect">
            <a:avLst/>
          </a:prstGeom>
          <a:noFill/>
          <a:extLst>
            <a:ext uri="{909E8E84-426E-40DD-AFC4-6F175D3DCCD1}">
              <a14:hiddenFill xmlns:a14="http://schemas.microsoft.com/office/drawing/2010/main">
                <a:solidFill>
                  <a:srgbClr val="FFFFFF"/>
                </a:solidFill>
              </a14:hiddenFill>
            </a:ext>
          </a:extLst>
        </p:spPr>
      </p:pic>
      <p:sp>
        <p:nvSpPr>
          <p:cNvPr id="27" name="Text Placeholder 4">
            <a:extLst>
              <a:ext uri="{FF2B5EF4-FFF2-40B4-BE49-F238E27FC236}">
                <a16:creationId xmlns:a16="http://schemas.microsoft.com/office/drawing/2014/main" id="{0BFA1F59-0F25-4EF8-B9FA-6DCE5DE6A8F7}"/>
              </a:ext>
            </a:extLst>
          </p:cNvPr>
          <p:cNvSpPr txBox="1">
            <a:spLocks/>
          </p:cNvSpPr>
          <p:nvPr/>
        </p:nvSpPr>
        <p:spPr>
          <a:xfrm>
            <a:off x="7981990" y="3822991"/>
            <a:ext cx="3573901" cy="40954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07/10/2020</a:t>
            </a:r>
          </a:p>
          <a:p>
            <a:pPr marL="0" indent="0">
              <a:buNone/>
            </a:pPr>
            <a:r>
              <a:rPr lang="en-US" sz="1600" b="1" dirty="0"/>
              <a:t>TeamsFest</a:t>
            </a:r>
          </a:p>
          <a:p>
            <a:pPr marL="0" indent="0">
              <a:buNone/>
            </a:pPr>
            <a:r>
              <a:rPr lang="en-US" sz="1600" dirty="0"/>
              <a:t>Keynote</a:t>
            </a:r>
          </a:p>
        </p:txBody>
      </p:sp>
      <p:sp>
        <p:nvSpPr>
          <p:cNvPr id="28" name="Title 1">
            <a:extLst>
              <a:ext uri="{FF2B5EF4-FFF2-40B4-BE49-F238E27FC236}">
                <a16:creationId xmlns:a16="http://schemas.microsoft.com/office/drawing/2014/main" id="{D743AC8E-2888-46AB-9B8E-258C21F550E4}"/>
              </a:ext>
            </a:extLst>
          </p:cNvPr>
          <p:cNvSpPr txBox="1">
            <a:spLocks/>
          </p:cNvSpPr>
          <p:nvPr/>
        </p:nvSpPr>
        <p:spPr>
          <a:xfrm>
            <a:off x="5389036" y="467513"/>
            <a:ext cx="264080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dirty="0"/>
              <a:t>What’s next?</a:t>
            </a:r>
          </a:p>
        </p:txBody>
      </p:sp>
      <p:sp>
        <p:nvSpPr>
          <p:cNvPr id="33" name="Text Placeholder 4">
            <a:extLst>
              <a:ext uri="{FF2B5EF4-FFF2-40B4-BE49-F238E27FC236}">
                <a16:creationId xmlns:a16="http://schemas.microsoft.com/office/drawing/2014/main" id="{14B85936-FC26-4FF1-9CD9-ACF3D8BFBC99}"/>
              </a:ext>
            </a:extLst>
          </p:cNvPr>
          <p:cNvSpPr txBox="1">
            <a:spLocks/>
          </p:cNvSpPr>
          <p:nvPr/>
        </p:nvSpPr>
        <p:spPr>
          <a:xfrm>
            <a:off x="7966379" y="2617260"/>
            <a:ext cx="3637358" cy="40954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08/07/2020</a:t>
            </a:r>
          </a:p>
          <a:p>
            <a:pPr marL="0" indent="0">
              <a:buNone/>
            </a:pPr>
            <a:r>
              <a:rPr lang="en-US" sz="1600" b="1" dirty="0"/>
              <a:t>Commsverse</a:t>
            </a:r>
          </a:p>
          <a:p>
            <a:pPr marL="0" indent="0">
              <a:buNone/>
            </a:pPr>
            <a:r>
              <a:rPr lang="en-US" sz="1600" dirty="0"/>
              <a:t>The Flipped Meeting</a:t>
            </a:r>
          </a:p>
        </p:txBody>
      </p:sp>
      <p:pic>
        <p:nvPicPr>
          <p:cNvPr id="35" name="Graphic 34" descr="Internet">
            <a:extLst>
              <a:ext uri="{FF2B5EF4-FFF2-40B4-BE49-F238E27FC236}">
                <a16:creationId xmlns:a16="http://schemas.microsoft.com/office/drawing/2014/main" id="{E5D71EF2-C460-4C7C-A1FD-16874A5F9E9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90214" y="3357355"/>
            <a:ext cx="761349" cy="761349"/>
          </a:xfrm>
          <a:prstGeom prst="rect">
            <a:avLst/>
          </a:prstGeom>
        </p:spPr>
      </p:pic>
      <p:sp>
        <p:nvSpPr>
          <p:cNvPr id="24" name="Text Placeholder 4">
            <a:extLst>
              <a:ext uri="{FF2B5EF4-FFF2-40B4-BE49-F238E27FC236}">
                <a16:creationId xmlns:a16="http://schemas.microsoft.com/office/drawing/2014/main" id="{0F7C72BA-0F12-4764-A119-2F107B818E0E}"/>
              </a:ext>
            </a:extLst>
          </p:cNvPr>
          <p:cNvSpPr txBox="1">
            <a:spLocks/>
          </p:cNvSpPr>
          <p:nvPr/>
        </p:nvSpPr>
        <p:spPr>
          <a:xfrm>
            <a:off x="8029836" y="1254489"/>
            <a:ext cx="3637358" cy="40954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07/07/2020</a:t>
            </a:r>
          </a:p>
          <a:p>
            <a:pPr marL="0" indent="0">
              <a:buNone/>
            </a:pPr>
            <a:r>
              <a:rPr lang="en-US" sz="1600" b="1" dirty="0"/>
              <a:t>Commsverse</a:t>
            </a:r>
          </a:p>
          <a:p>
            <a:pPr marL="0" indent="0">
              <a:buNone/>
            </a:pPr>
            <a:r>
              <a:rPr lang="en-US" sz="1600" dirty="0"/>
              <a:t>MS-700: Managing Microsoft Teams Exam Prep</a:t>
            </a:r>
          </a:p>
        </p:txBody>
      </p:sp>
      <p:sp>
        <p:nvSpPr>
          <p:cNvPr id="31" name="Rectangle 30">
            <a:extLst>
              <a:ext uri="{FF2B5EF4-FFF2-40B4-BE49-F238E27FC236}">
                <a16:creationId xmlns:a16="http://schemas.microsoft.com/office/drawing/2014/main" id="{DBA03723-E1C5-41D0-9DC4-CD4828619821}"/>
              </a:ext>
            </a:extLst>
          </p:cNvPr>
          <p:cNvSpPr/>
          <p:nvPr/>
        </p:nvSpPr>
        <p:spPr>
          <a:xfrm>
            <a:off x="3361957" y="4027765"/>
            <a:ext cx="2016968" cy="276999"/>
          </a:xfrm>
          <a:prstGeom prst="rect">
            <a:avLst/>
          </a:prstGeom>
        </p:spPr>
        <p:txBody>
          <a:bodyPr wrap="square">
            <a:spAutoFit/>
          </a:bodyPr>
          <a:lstStyle/>
          <a:p>
            <a:pPr algn="ctr"/>
            <a:r>
              <a:rPr lang="en-GB" sz="1200" b="1" dirty="0">
                <a:latin typeface="+mj-lt"/>
              </a:rPr>
              <a:t>microsoft365pro.co.uk</a:t>
            </a:r>
          </a:p>
        </p:txBody>
      </p:sp>
      <p:pic>
        <p:nvPicPr>
          <p:cNvPr id="12" name="Picture 11" descr="A picture containing monitor, swimming&#10;&#10;Description automatically generated">
            <a:extLst>
              <a:ext uri="{FF2B5EF4-FFF2-40B4-BE49-F238E27FC236}">
                <a16:creationId xmlns:a16="http://schemas.microsoft.com/office/drawing/2014/main" id="{D2E6B2D1-ACBD-4DDA-BD28-4FD83CDAF2F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12821" y="1323338"/>
            <a:ext cx="2569169" cy="1131104"/>
          </a:xfrm>
          <a:prstGeom prst="rect">
            <a:avLst/>
          </a:prstGeom>
        </p:spPr>
      </p:pic>
      <p:pic>
        <p:nvPicPr>
          <p:cNvPr id="29" name="Picture 28" descr="A picture containing monitor, swimming&#10;&#10;Description automatically generated">
            <a:extLst>
              <a:ext uri="{FF2B5EF4-FFF2-40B4-BE49-F238E27FC236}">
                <a16:creationId xmlns:a16="http://schemas.microsoft.com/office/drawing/2014/main" id="{20075292-6589-406C-A014-08357F510FA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00852" y="2582873"/>
            <a:ext cx="2569169" cy="1131104"/>
          </a:xfrm>
          <a:prstGeom prst="rect">
            <a:avLst/>
          </a:prstGeom>
        </p:spPr>
      </p:pic>
      <p:pic>
        <p:nvPicPr>
          <p:cNvPr id="15" name="Picture 14" descr="A picture containing drawing, flower&#10;&#10;Description automatically generated">
            <a:extLst>
              <a:ext uri="{FF2B5EF4-FFF2-40B4-BE49-F238E27FC236}">
                <a16:creationId xmlns:a16="http://schemas.microsoft.com/office/drawing/2014/main" id="{EC7783F0-062E-4015-9C7E-745CAA2C3B5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00852" y="3862537"/>
            <a:ext cx="2569298" cy="1432931"/>
          </a:xfrm>
          <a:prstGeom prst="rect">
            <a:avLst/>
          </a:prstGeom>
        </p:spPr>
      </p:pic>
    </p:spTree>
    <p:extLst>
      <p:ext uri="{BB962C8B-B14F-4D97-AF65-F5344CB8AC3E}">
        <p14:creationId xmlns:p14="http://schemas.microsoft.com/office/powerpoint/2010/main" val="38075881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C1CF0C-1EFD-4BD5-A8C5-F3C77F92573F}"/>
              </a:ext>
            </a:extLst>
          </p:cNvPr>
          <p:cNvSpPr/>
          <p:nvPr/>
        </p:nvSpPr>
        <p:spPr>
          <a:xfrm>
            <a:off x="588263" y="1317744"/>
            <a:ext cx="2161812" cy="442303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AB2569C-949A-44EF-B378-9CBEE9305558}"/>
              </a:ext>
            </a:extLst>
          </p:cNvPr>
          <p:cNvSpPr>
            <a:spLocks noGrp="1"/>
          </p:cNvSpPr>
          <p:nvPr>
            <p:ph type="title"/>
          </p:nvPr>
        </p:nvSpPr>
        <p:spPr>
          <a:xfrm>
            <a:off x="588263" y="457200"/>
            <a:ext cx="11018520" cy="553998"/>
          </a:xfrm>
        </p:spPr>
        <p:txBody>
          <a:bodyPr/>
          <a:lstStyle/>
          <a:p>
            <a:r>
              <a:rPr lang="en-GB" dirty="0"/>
              <a:t>Defining Empowerment</a:t>
            </a:r>
          </a:p>
        </p:txBody>
      </p:sp>
      <p:pic>
        <p:nvPicPr>
          <p:cNvPr id="19" name="Picture 2" descr="See the source image">
            <a:extLst>
              <a:ext uri="{FF2B5EF4-FFF2-40B4-BE49-F238E27FC236}">
                <a16:creationId xmlns:a16="http://schemas.microsoft.com/office/drawing/2014/main" id="{445C19A0-CFE1-4139-A311-34B552845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4">
            <a:extLst>
              <a:ext uri="{FF2B5EF4-FFF2-40B4-BE49-F238E27FC236}">
                <a16:creationId xmlns:a16="http://schemas.microsoft.com/office/drawing/2014/main" id="{F0E18AAF-0FEF-4372-AE6F-A413E7BA6FB5}"/>
              </a:ext>
            </a:extLst>
          </p:cNvPr>
          <p:cNvSpPr txBox="1">
            <a:spLocks/>
          </p:cNvSpPr>
          <p:nvPr/>
        </p:nvSpPr>
        <p:spPr>
          <a:xfrm>
            <a:off x="659825" y="2368328"/>
            <a:ext cx="1465529"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Empower</a:t>
            </a:r>
          </a:p>
        </p:txBody>
      </p:sp>
      <p:sp>
        <p:nvSpPr>
          <p:cNvPr id="3" name="Rectangle 2">
            <a:extLst>
              <a:ext uri="{FF2B5EF4-FFF2-40B4-BE49-F238E27FC236}">
                <a16:creationId xmlns:a16="http://schemas.microsoft.com/office/drawing/2014/main" id="{9F6CE884-FA0D-4728-B42C-AFF535A3BE38}"/>
              </a:ext>
            </a:extLst>
          </p:cNvPr>
          <p:cNvSpPr/>
          <p:nvPr/>
        </p:nvSpPr>
        <p:spPr>
          <a:xfrm>
            <a:off x="2926932" y="2398063"/>
            <a:ext cx="5983312" cy="646331"/>
          </a:xfrm>
          <a:prstGeom prst="rect">
            <a:avLst/>
          </a:prstGeom>
        </p:spPr>
        <p:txBody>
          <a:bodyPr wrap="square">
            <a:spAutoFit/>
          </a:bodyPr>
          <a:lstStyle/>
          <a:p>
            <a:r>
              <a:rPr lang="en-GB" b="1" dirty="0">
                <a:latin typeface="+mj-lt"/>
              </a:rPr>
              <a:t>To give (somebody) the power or authority to do something </a:t>
            </a:r>
            <a:endParaRPr lang="en-GB" dirty="0">
              <a:latin typeface="+mj-lt"/>
            </a:endParaRPr>
          </a:p>
        </p:txBody>
      </p:sp>
      <p:sp>
        <p:nvSpPr>
          <p:cNvPr id="4" name="Rectangle 3">
            <a:extLst>
              <a:ext uri="{FF2B5EF4-FFF2-40B4-BE49-F238E27FC236}">
                <a16:creationId xmlns:a16="http://schemas.microsoft.com/office/drawing/2014/main" id="{65BD0998-B088-4B84-986E-EC4F4F39639D}"/>
              </a:ext>
            </a:extLst>
          </p:cNvPr>
          <p:cNvSpPr/>
          <p:nvPr/>
        </p:nvSpPr>
        <p:spPr>
          <a:xfrm>
            <a:off x="2926932" y="1317744"/>
            <a:ext cx="2150910" cy="646331"/>
          </a:xfrm>
          <a:prstGeom prst="rect">
            <a:avLst/>
          </a:prstGeom>
        </p:spPr>
        <p:txBody>
          <a:bodyPr wrap="none">
            <a:spAutoFit/>
          </a:bodyPr>
          <a:lstStyle/>
          <a:p>
            <a:r>
              <a:rPr lang="en-GB" sz="3600" dirty="0">
                <a:latin typeface="+mj-lt"/>
              </a:rPr>
              <a:t>Empower</a:t>
            </a:r>
          </a:p>
        </p:txBody>
      </p:sp>
      <p:sp>
        <p:nvSpPr>
          <p:cNvPr id="12" name="Rectangle 11">
            <a:extLst>
              <a:ext uri="{FF2B5EF4-FFF2-40B4-BE49-F238E27FC236}">
                <a16:creationId xmlns:a16="http://schemas.microsoft.com/office/drawing/2014/main" id="{00C47F15-D55C-4E8A-A079-77AAC2F4FA0E}"/>
              </a:ext>
            </a:extLst>
          </p:cNvPr>
          <p:cNvSpPr/>
          <p:nvPr/>
        </p:nvSpPr>
        <p:spPr>
          <a:xfrm>
            <a:off x="2926932" y="1873291"/>
            <a:ext cx="6096000" cy="307777"/>
          </a:xfrm>
          <a:prstGeom prst="rect">
            <a:avLst/>
          </a:prstGeom>
        </p:spPr>
        <p:txBody>
          <a:bodyPr>
            <a:spAutoFit/>
          </a:bodyPr>
          <a:lstStyle/>
          <a:p>
            <a:r>
              <a:rPr lang="en-GB" sz="1400" dirty="0"/>
              <a:t>Verb</a:t>
            </a:r>
          </a:p>
        </p:txBody>
      </p:sp>
      <p:pic>
        <p:nvPicPr>
          <p:cNvPr id="8" name="Graphic 7" descr="Open book">
            <a:extLst>
              <a:ext uri="{FF2B5EF4-FFF2-40B4-BE49-F238E27FC236}">
                <a16:creationId xmlns:a16="http://schemas.microsoft.com/office/drawing/2014/main" id="{EC758D51-5687-4A18-BA1A-399D4BE018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769" y="1416091"/>
            <a:ext cx="914400" cy="914400"/>
          </a:xfrm>
          <a:prstGeom prst="rect">
            <a:avLst/>
          </a:prstGeom>
        </p:spPr>
      </p:pic>
      <p:sp>
        <p:nvSpPr>
          <p:cNvPr id="16" name="Rectangle 15">
            <a:extLst>
              <a:ext uri="{FF2B5EF4-FFF2-40B4-BE49-F238E27FC236}">
                <a16:creationId xmlns:a16="http://schemas.microsoft.com/office/drawing/2014/main" id="{844723D9-2C5C-4539-A058-67CB94CABFC8}"/>
              </a:ext>
            </a:extLst>
          </p:cNvPr>
          <p:cNvSpPr/>
          <p:nvPr/>
        </p:nvSpPr>
        <p:spPr>
          <a:xfrm>
            <a:off x="2988808" y="3759582"/>
            <a:ext cx="5137664" cy="1053050"/>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descr="User">
            <a:extLst>
              <a:ext uri="{FF2B5EF4-FFF2-40B4-BE49-F238E27FC236}">
                <a16:creationId xmlns:a16="http://schemas.microsoft.com/office/drawing/2014/main" id="{8140CD5F-28D1-4D09-A563-BC9AC3EEFB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1236" y="3828907"/>
            <a:ext cx="914400" cy="914400"/>
          </a:xfrm>
          <a:prstGeom prst="rect">
            <a:avLst/>
          </a:prstGeom>
        </p:spPr>
      </p:pic>
      <p:pic>
        <p:nvPicPr>
          <p:cNvPr id="14" name="Graphic 13" descr="City">
            <a:extLst>
              <a:ext uri="{FF2B5EF4-FFF2-40B4-BE49-F238E27FC236}">
                <a16:creationId xmlns:a16="http://schemas.microsoft.com/office/drawing/2014/main" id="{F910DB6D-F6C0-4FF8-A874-0C250BA254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04188" y="3828907"/>
            <a:ext cx="914400" cy="914400"/>
          </a:xfrm>
          <a:prstGeom prst="rect">
            <a:avLst/>
          </a:prstGeom>
        </p:spPr>
      </p:pic>
      <p:pic>
        <p:nvPicPr>
          <p:cNvPr id="21" name="Graphic 20" descr="Meeting">
            <a:extLst>
              <a:ext uri="{FF2B5EF4-FFF2-40B4-BE49-F238E27FC236}">
                <a16:creationId xmlns:a16="http://schemas.microsoft.com/office/drawing/2014/main" id="{451F61B0-84C7-4FAE-9C6E-390AE457FFC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66331" y="3828907"/>
            <a:ext cx="914400" cy="914400"/>
          </a:xfrm>
          <a:prstGeom prst="rect">
            <a:avLst/>
          </a:prstGeom>
        </p:spPr>
      </p:pic>
      <p:sp>
        <p:nvSpPr>
          <p:cNvPr id="22" name="Text Placeholder 4">
            <a:extLst>
              <a:ext uri="{FF2B5EF4-FFF2-40B4-BE49-F238E27FC236}">
                <a16:creationId xmlns:a16="http://schemas.microsoft.com/office/drawing/2014/main" id="{0D8F4230-DBE1-42AA-9B37-6391F156762C}"/>
              </a:ext>
            </a:extLst>
          </p:cNvPr>
          <p:cNvSpPr txBox="1">
            <a:spLocks/>
          </p:cNvSpPr>
          <p:nvPr/>
        </p:nvSpPr>
        <p:spPr>
          <a:xfrm>
            <a:off x="3163637" y="4881957"/>
            <a:ext cx="1189598" cy="47610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dirty="0">
                <a:latin typeface="+mj-lt"/>
                <a:cs typeface="Calibri" panose="020F0502020204030204" pitchFamily="34" charset="0"/>
              </a:rPr>
              <a:t>Individuals</a:t>
            </a:r>
          </a:p>
          <a:p>
            <a:pPr marL="0" indent="0">
              <a:buNone/>
            </a:pPr>
            <a:endParaRPr lang="en-US" sz="1600" dirty="0">
              <a:latin typeface="+mj-lt"/>
              <a:cs typeface="Calibri" panose="020F0502020204030204" pitchFamily="34" charset="0"/>
            </a:endParaRPr>
          </a:p>
          <a:p>
            <a:pPr marL="0" indent="0" algn="ctr">
              <a:buNone/>
            </a:pPr>
            <a:r>
              <a:rPr lang="en-US" sz="1600" dirty="0">
                <a:latin typeface="+mj-lt"/>
                <a:cs typeface="Calibri" panose="020F0502020204030204" pitchFamily="34" charset="0"/>
              </a:rPr>
              <a:t>Frontline Decisions Autonomy</a:t>
            </a:r>
          </a:p>
        </p:txBody>
      </p:sp>
      <p:sp>
        <p:nvSpPr>
          <p:cNvPr id="23" name="Text Placeholder 4">
            <a:extLst>
              <a:ext uri="{FF2B5EF4-FFF2-40B4-BE49-F238E27FC236}">
                <a16:creationId xmlns:a16="http://schemas.microsoft.com/office/drawing/2014/main" id="{CA1818D0-7F9D-49EF-98A9-033522CA0808}"/>
              </a:ext>
            </a:extLst>
          </p:cNvPr>
          <p:cNvSpPr txBox="1">
            <a:spLocks/>
          </p:cNvSpPr>
          <p:nvPr/>
        </p:nvSpPr>
        <p:spPr>
          <a:xfrm>
            <a:off x="4866589" y="4881957"/>
            <a:ext cx="1189598" cy="47610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dirty="0">
                <a:latin typeface="+mj-lt"/>
                <a:cs typeface="Calibri" panose="020F0502020204030204" pitchFamily="34" charset="0"/>
              </a:rPr>
              <a:t>Businesses</a:t>
            </a:r>
          </a:p>
          <a:p>
            <a:pPr marL="0" indent="0" algn="ctr">
              <a:buNone/>
            </a:pPr>
            <a:endParaRPr lang="en-US" sz="1600" dirty="0">
              <a:latin typeface="+mj-lt"/>
              <a:cs typeface="Calibri" panose="020F0502020204030204" pitchFamily="34" charset="0"/>
            </a:endParaRPr>
          </a:p>
          <a:p>
            <a:pPr marL="0" indent="0" algn="ctr">
              <a:buNone/>
            </a:pPr>
            <a:r>
              <a:rPr lang="en-US" sz="1600" dirty="0">
                <a:latin typeface="+mj-lt"/>
                <a:cs typeface="Calibri" panose="020F0502020204030204" pitchFamily="34" charset="0"/>
              </a:rPr>
              <a:t>Laws Policies</a:t>
            </a:r>
          </a:p>
        </p:txBody>
      </p:sp>
      <p:sp>
        <p:nvSpPr>
          <p:cNvPr id="24" name="Text Placeholder 4">
            <a:extLst>
              <a:ext uri="{FF2B5EF4-FFF2-40B4-BE49-F238E27FC236}">
                <a16:creationId xmlns:a16="http://schemas.microsoft.com/office/drawing/2014/main" id="{BD63C252-5BE2-49DA-8864-E8BC718BF690}"/>
              </a:ext>
            </a:extLst>
          </p:cNvPr>
          <p:cNvSpPr txBox="1">
            <a:spLocks/>
          </p:cNvSpPr>
          <p:nvPr/>
        </p:nvSpPr>
        <p:spPr>
          <a:xfrm>
            <a:off x="6598320" y="4881957"/>
            <a:ext cx="1250422" cy="47610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dirty="0">
                <a:latin typeface="+mj-lt"/>
                <a:cs typeface="Calibri" panose="020F0502020204030204" pitchFamily="34" charset="0"/>
              </a:rPr>
              <a:t>Teams</a:t>
            </a:r>
          </a:p>
          <a:p>
            <a:pPr marL="0" indent="0" algn="ctr">
              <a:buNone/>
            </a:pPr>
            <a:endParaRPr lang="en-US" sz="1600" dirty="0">
              <a:latin typeface="+mj-lt"/>
              <a:cs typeface="Calibri" panose="020F0502020204030204" pitchFamily="34" charset="0"/>
            </a:endParaRPr>
          </a:p>
          <a:p>
            <a:pPr marL="0" indent="0" algn="ctr">
              <a:buNone/>
            </a:pPr>
            <a:r>
              <a:rPr lang="en-US" sz="1600" dirty="0">
                <a:latin typeface="+mj-lt"/>
                <a:cs typeface="Calibri" panose="020F0502020204030204" pitchFamily="34" charset="0"/>
              </a:rPr>
              <a:t>Skills Knowledge Tools</a:t>
            </a:r>
          </a:p>
        </p:txBody>
      </p:sp>
    </p:spTree>
    <p:extLst>
      <p:ext uri="{BB962C8B-B14F-4D97-AF65-F5344CB8AC3E}">
        <p14:creationId xmlns:p14="http://schemas.microsoft.com/office/powerpoint/2010/main" val="24897157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C1CF0C-1EFD-4BD5-A8C5-F3C77F92573F}"/>
              </a:ext>
            </a:extLst>
          </p:cNvPr>
          <p:cNvSpPr/>
          <p:nvPr/>
        </p:nvSpPr>
        <p:spPr>
          <a:xfrm>
            <a:off x="588263" y="1317744"/>
            <a:ext cx="2161812" cy="442303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AB2569C-949A-44EF-B378-9CBEE9305558}"/>
              </a:ext>
            </a:extLst>
          </p:cNvPr>
          <p:cNvSpPr>
            <a:spLocks noGrp="1"/>
          </p:cNvSpPr>
          <p:nvPr>
            <p:ph type="title"/>
          </p:nvPr>
        </p:nvSpPr>
        <p:spPr>
          <a:xfrm>
            <a:off x="588263" y="457200"/>
            <a:ext cx="11018520" cy="553998"/>
          </a:xfrm>
        </p:spPr>
        <p:txBody>
          <a:bodyPr/>
          <a:lstStyle/>
          <a:p>
            <a:r>
              <a:rPr lang="en-GB" dirty="0"/>
              <a:t>Microsoft’s Mission and Vision Statement</a:t>
            </a:r>
          </a:p>
        </p:txBody>
      </p:sp>
      <p:pic>
        <p:nvPicPr>
          <p:cNvPr id="19" name="Picture 2" descr="See the source image">
            <a:extLst>
              <a:ext uri="{FF2B5EF4-FFF2-40B4-BE49-F238E27FC236}">
                <a16:creationId xmlns:a16="http://schemas.microsoft.com/office/drawing/2014/main" id="{445C19A0-CFE1-4139-A311-34B552845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e the source image">
            <a:extLst>
              <a:ext uri="{FF2B5EF4-FFF2-40B4-BE49-F238E27FC236}">
                <a16:creationId xmlns:a16="http://schemas.microsoft.com/office/drawing/2014/main" id="{F46D3825-5E3B-43D7-921A-917BD5051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20" y="1583384"/>
            <a:ext cx="673912" cy="67391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4">
            <a:extLst>
              <a:ext uri="{FF2B5EF4-FFF2-40B4-BE49-F238E27FC236}">
                <a16:creationId xmlns:a16="http://schemas.microsoft.com/office/drawing/2014/main" id="{F0E18AAF-0FEF-4372-AE6F-A413E7BA6FB5}"/>
              </a:ext>
            </a:extLst>
          </p:cNvPr>
          <p:cNvSpPr txBox="1">
            <a:spLocks/>
          </p:cNvSpPr>
          <p:nvPr/>
        </p:nvSpPr>
        <p:spPr>
          <a:xfrm>
            <a:off x="659825" y="2368328"/>
            <a:ext cx="1465529"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Microsoft</a:t>
            </a:r>
          </a:p>
        </p:txBody>
      </p:sp>
      <p:sp>
        <p:nvSpPr>
          <p:cNvPr id="3" name="Rectangle 2">
            <a:extLst>
              <a:ext uri="{FF2B5EF4-FFF2-40B4-BE49-F238E27FC236}">
                <a16:creationId xmlns:a16="http://schemas.microsoft.com/office/drawing/2014/main" id="{9F6CE884-FA0D-4728-B42C-AFF535A3BE38}"/>
              </a:ext>
            </a:extLst>
          </p:cNvPr>
          <p:cNvSpPr/>
          <p:nvPr/>
        </p:nvSpPr>
        <p:spPr>
          <a:xfrm>
            <a:off x="2926932" y="2398063"/>
            <a:ext cx="5983312" cy="646331"/>
          </a:xfrm>
          <a:prstGeom prst="rect">
            <a:avLst/>
          </a:prstGeom>
        </p:spPr>
        <p:txBody>
          <a:bodyPr wrap="square">
            <a:spAutoFit/>
          </a:bodyPr>
          <a:lstStyle/>
          <a:p>
            <a:r>
              <a:rPr lang="en-GB" b="1" dirty="0">
                <a:latin typeface="+mj-lt"/>
              </a:rPr>
              <a:t>To empower every person and every organization on the planet to achieve more</a:t>
            </a:r>
            <a:endParaRPr lang="en-GB" dirty="0">
              <a:latin typeface="+mj-lt"/>
            </a:endParaRPr>
          </a:p>
        </p:txBody>
      </p:sp>
      <p:sp>
        <p:nvSpPr>
          <p:cNvPr id="4" name="Rectangle 3">
            <a:extLst>
              <a:ext uri="{FF2B5EF4-FFF2-40B4-BE49-F238E27FC236}">
                <a16:creationId xmlns:a16="http://schemas.microsoft.com/office/drawing/2014/main" id="{65BD0998-B088-4B84-986E-EC4F4F39639D}"/>
              </a:ext>
            </a:extLst>
          </p:cNvPr>
          <p:cNvSpPr/>
          <p:nvPr/>
        </p:nvSpPr>
        <p:spPr>
          <a:xfrm>
            <a:off x="2926932" y="1317744"/>
            <a:ext cx="1794081" cy="646331"/>
          </a:xfrm>
          <a:prstGeom prst="rect">
            <a:avLst/>
          </a:prstGeom>
        </p:spPr>
        <p:txBody>
          <a:bodyPr wrap="none">
            <a:spAutoFit/>
          </a:bodyPr>
          <a:lstStyle/>
          <a:p>
            <a:r>
              <a:rPr lang="en-GB" sz="3600" dirty="0">
                <a:latin typeface="+mj-lt"/>
              </a:rPr>
              <a:t>Mission</a:t>
            </a:r>
          </a:p>
        </p:txBody>
      </p:sp>
      <p:sp>
        <p:nvSpPr>
          <p:cNvPr id="12" name="Rectangle 11">
            <a:extLst>
              <a:ext uri="{FF2B5EF4-FFF2-40B4-BE49-F238E27FC236}">
                <a16:creationId xmlns:a16="http://schemas.microsoft.com/office/drawing/2014/main" id="{00C47F15-D55C-4E8A-A079-77AAC2F4FA0E}"/>
              </a:ext>
            </a:extLst>
          </p:cNvPr>
          <p:cNvSpPr/>
          <p:nvPr/>
        </p:nvSpPr>
        <p:spPr>
          <a:xfrm>
            <a:off x="2926932" y="1873291"/>
            <a:ext cx="6096000" cy="307777"/>
          </a:xfrm>
          <a:prstGeom prst="rect">
            <a:avLst/>
          </a:prstGeom>
        </p:spPr>
        <p:txBody>
          <a:bodyPr>
            <a:spAutoFit/>
          </a:bodyPr>
          <a:lstStyle/>
          <a:p>
            <a:r>
              <a:rPr lang="en-GB" sz="1400" dirty="0"/>
              <a:t>Strategic approach to reach the corporate vision</a:t>
            </a:r>
          </a:p>
        </p:txBody>
      </p:sp>
      <p:sp>
        <p:nvSpPr>
          <p:cNvPr id="15" name="Rectangle 14">
            <a:extLst>
              <a:ext uri="{FF2B5EF4-FFF2-40B4-BE49-F238E27FC236}">
                <a16:creationId xmlns:a16="http://schemas.microsoft.com/office/drawing/2014/main" id="{89E85373-A980-4CB5-BA0C-B530B14A0E17}"/>
              </a:ext>
            </a:extLst>
          </p:cNvPr>
          <p:cNvSpPr/>
          <p:nvPr/>
        </p:nvSpPr>
        <p:spPr>
          <a:xfrm>
            <a:off x="2926932" y="3529263"/>
            <a:ext cx="1465466" cy="646331"/>
          </a:xfrm>
          <a:prstGeom prst="rect">
            <a:avLst/>
          </a:prstGeom>
        </p:spPr>
        <p:txBody>
          <a:bodyPr wrap="none">
            <a:spAutoFit/>
          </a:bodyPr>
          <a:lstStyle/>
          <a:p>
            <a:r>
              <a:rPr lang="en-GB" sz="3600" dirty="0">
                <a:latin typeface="+mj-lt"/>
              </a:rPr>
              <a:t>Vision</a:t>
            </a:r>
          </a:p>
        </p:txBody>
      </p:sp>
      <p:sp>
        <p:nvSpPr>
          <p:cNvPr id="17" name="Rectangle 16">
            <a:extLst>
              <a:ext uri="{FF2B5EF4-FFF2-40B4-BE49-F238E27FC236}">
                <a16:creationId xmlns:a16="http://schemas.microsoft.com/office/drawing/2014/main" id="{E5874171-00DC-4579-9684-78D416D8458D}"/>
              </a:ext>
            </a:extLst>
          </p:cNvPr>
          <p:cNvSpPr/>
          <p:nvPr/>
        </p:nvSpPr>
        <p:spPr>
          <a:xfrm>
            <a:off x="2926932" y="4135693"/>
            <a:ext cx="6096000" cy="307777"/>
          </a:xfrm>
          <a:prstGeom prst="rect">
            <a:avLst/>
          </a:prstGeom>
        </p:spPr>
        <p:txBody>
          <a:bodyPr>
            <a:spAutoFit/>
          </a:bodyPr>
          <a:lstStyle/>
          <a:p>
            <a:r>
              <a:rPr lang="en-GB" sz="1400" dirty="0"/>
              <a:t>Desired future state</a:t>
            </a:r>
          </a:p>
        </p:txBody>
      </p:sp>
      <p:sp>
        <p:nvSpPr>
          <p:cNvPr id="18" name="Rectangle 17">
            <a:extLst>
              <a:ext uri="{FF2B5EF4-FFF2-40B4-BE49-F238E27FC236}">
                <a16:creationId xmlns:a16="http://schemas.microsoft.com/office/drawing/2014/main" id="{235EED03-272C-4658-B546-2A30D8E907E9}"/>
              </a:ext>
            </a:extLst>
          </p:cNvPr>
          <p:cNvSpPr/>
          <p:nvPr/>
        </p:nvSpPr>
        <p:spPr>
          <a:xfrm>
            <a:off x="2926932" y="4660463"/>
            <a:ext cx="6096000" cy="646331"/>
          </a:xfrm>
          <a:prstGeom prst="rect">
            <a:avLst/>
          </a:prstGeom>
        </p:spPr>
        <p:txBody>
          <a:bodyPr>
            <a:spAutoFit/>
          </a:bodyPr>
          <a:lstStyle/>
          <a:p>
            <a:r>
              <a:rPr lang="en-GB" b="1" dirty="0">
                <a:latin typeface="+mj-lt"/>
              </a:rPr>
              <a:t>To help people and businesses throughout the world realize their full potential</a:t>
            </a:r>
            <a:endParaRPr lang="en-GB" dirty="0">
              <a:latin typeface="+mj-lt"/>
            </a:endParaRPr>
          </a:p>
        </p:txBody>
      </p:sp>
    </p:spTree>
    <p:extLst>
      <p:ext uri="{BB962C8B-B14F-4D97-AF65-F5344CB8AC3E}">
        <p14:creationId xmlns:p14="http://schemas.microsoft.com/office/powerpoint/2010/main" val="672018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299770-7296-4EB4-B074-4B26BD16CB7F}"/>
              </a:ext>
            </a:extLst>
          </p:cNvPr>
          <p:cNvSpPr>
            <a:spLocks noGrp="1"/>
          </p:cNvSpPr>
          <p:nvPr>
            <p:ph type="title"/>
          </p:nvPr>
        </p:nvSpPr>
        <p:spPr>
          <a:xfrm>
            <a:off x="588263" y="457200"/>
            <a:ext cx="11018520" cy="553998"/>
          </a:xfrm>
        </p:spPr>
        <p:txBody>
          <a:bodyPr/>
          <a:lstStyle/>
          <a:p>
            <a:r>
              <a:rPr lang="en-GB" dirty="0"/>
              <a:t>Teams</a:t>
            </a:r>
          </a:p>
        </p:txBody>
      </p:sp>
      <p:sp>
        <p:nvSpPr>
          <p:cNvPr id="5" name="Rectangle 4">
            <a:extLst>
              <a:ext uri="{FF2B5EF4-FFF2-40B4-BE49-F238E27FC236}">
                <a16:creationId xmlns:a16="http://schemas.microsoft.com/office/drawing/2014/main" id="{ACB80327-689B-453D-A06A-6A041DF9E6A3}"/>
              </a:ext>
            </a:extLst>
          </p:cNvPr>
          <p:cNvSpPr/>
          <p:nvPr/>
        </p:nvSpPr>
        <p:spPr>
          <a:xfrm>
            <a:off x="0" y="1820779"/>
            <a:ext cx="12192000" cy="1053050"/>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4">
            <a:extLst>
              <a:ext uri="{FF2B5EF4-FFF2-40B4-BE49-F238E27FC236}">
                <a16:creationId xmlns:a16="http://schemas.microsoft.com/office/drawing/2014/main" id="{9F70A93D-E9FA-4BBC-90A5-A58C8E2FE975}"/>
              </a:ext>
            </a:extLst>
          </p:cNvPr>
          <p:cNvSpPr txBox="1">
            <a:spLocks/>
          </p:cNvSpPr>
          <p:nvPr/>
        </p:nvSpPr>
        <p:spPr>
          <a:xfrm>
            <a:off x="522323" y="1011198"/>
            <a:ext cx="9144000" cy="24622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latin typeface="+mj-lt"/>
                <a:cs typeface="Calibri" panose="020F0502020204030204" pitchFamily="34" charset="0"/>
              </a:rPr>
              <a:t>The Hub for Teamwork</a:t>
            </a:r>
          </a:p>
        </p:txBody>
      </p:sp>
      <p:pic>
        <p:nvPicPr>
          <p:cNvPr id="8" name="Graphic 7" descr="Chat RTL">
            <a:extLst>
              <a:ext uri="{FF2B5EF4-FFF2-40B4-BE49-F238E27FC236}">
                <a16:creationId xmlns:a16="http://schemas.microsoft.com/office/drawing/2014/main" id="{3F6913B9-3965-4926-B1E8-07E8F7FD2E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83060" y="1890104"/>
            <a:ext cx="914400" cy="914400"/>
          </a:xfrm>
          <a:prstGeom prst="rect">
            <a:avLst/>
          </a:prstGeom>
        </p:spPr>
      </p:pic>
      <p:pic>
        <p:nvPicPr>
          <p:cNvPr id="12" name="Graphic 11" descr="Folder">
            <a:extLst>
              <a:ext uri="{FF2B5EF4-FFF2-40B4-BE49-F238E27FC236}">
                <a16:creationId xmlns:a16="http://schemas.microsoft.com/office/drawing/2014/main" id="{4F9A94E8-5AFA-4AED-B9ED-BB4B84A358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0007" y="1850760"/>
            <a:ext cx="914400" cy="914400"/>
          </a:xfrm>
          <a:prstGeom prst="rect">
            <a:avLst/>
          </a:prstGeom>
        </p:spPr>
      </p:pic>
      <p:pic>
        <p:nvPicPr>
          <p:cNvPr id="16" name="Graphic 15" descr="Call center">
            <a:extLst>
              <a:ext uri="{FF2B5EF4-FFF2-40B4-BE49-F238E27FC236}">
                <a16:creationId xmlns:a16="http://schemas.microsoft.com/office/drawing/2014/main" id="{CA1D0BD8-02D2-41A1-98F5-A9FD3DA927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76954" y="1890104"/>
            <a:ext cx="835713" cy="835713"/>
          </a:xfrm>
          <a:prstGeom prst="rect">
            <a:avLst/>
          </a:prstGeom>
        </p:spPr>
      </p:pic>
      <p:pic>
        <p:nvPicPr>
          <p:cNvPr id="18" name="Graphic 17" descr="Box">
            <a:extLst>
              <a:ext uri="{FF2B5EF4-FFF2-40B4-BE49-F238E27FC236}">
                <a16:creationId xmlns:a16="http://schemas.microsoft.com/office/drawing/2014/main" id="{C5500143-D4F7-48EB-8755-EE6D3A5922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34477" y="1929447"/>
            <a:ext cx="835713" cy="835713"/>
          </a:xfrm>
          <a:prstGeom prst="rect">
            <a:avLst/>
          </a:prstGeom>
        </p:spPr>
      </p:pic>
      <p:sp>
        <p:nvSpPr>
          <p:cNvPr id="19" name="Rectangle 18">
            <a:extLst>
              <a:ext uri="{FF2B5EF4-FFF2-40B4-BE49-F238E27FC236}">
                <a16:creationId xmlns:a16="http://schemas.microsoft.com/office/drawing/2014/main" id="{6D4A4622-0C91-45A4-A867-356C082176F2}"/>
              </a:ext>
            </a:extLst>
          </p:cNvPr>
          <p:cNvSpPr/>
          <p:nvPr/>
        </p:nvSpPr>
        <p:spPr>
          <a:xfrm>
            <a:off x="1471488" y="3067857"/>
            <a:ext cx="737543" cy="369332"/>
          </a:xfrm>
          <a:prstGeom prst="rect">
            <a:avLst/>
          </a:prstGeom>
        </p:spPr>
        <p:txBody>
          <a:bodyPr wrap="square">
            <a:spAutoFit/>
          </a:bodyPr>
          <a:lstStyle/>
          <a:p>
            <a:r>
              <a:rPr lang="en-GB" b="1" dirty="0">
                <a:latin typeface="+mj-lt"/>
              </a:rPr>
              <a:t>Chat</a:t>
            </a:r>
            <a:endParaRPr lang="en-GB" dirty="0">
              <a:latin typeface="+mj-lt"/>
            </a:endParaRPr>
          </a:p>
        </p:txBody>
      </p:sp>
      <p:sp>
        <p:nvSpPr>
          <p:cNvPr id="20" name="Rectangle 19">
            <a:extLst>
              <a:ext uri="{FF2B5EF4-FFF2-40B4-BE49-F238E27FC236}">
                <a16:creationId xmlns:a16="http://schemas.microsoft.com/office/drawing/2014/main" id="{2819F151-E151-4B1C-B03D-464C298EE413}"/>
              </a:ext>
            </a:extLst>
          </p:cNvPr>
          <p:cNvSpPr/>
          <p:nvPr/>
        </p:nvSpPr>
        <p:spPr>
          <a:xfrm>
            <a:off x="4118435" y="3059668"/>
            <a:ext cx="737543" cy="369332"/>
          </a:xfrm>
          <a:prstGeom prst="rect">
            <a:avLst/>
          </a:prstGeom>
        </p:spPr>
        <p:txBody>
          <a:bodyPr wrap="square">
            <a:spAutoFit/>
          </a:bodyPr>
          <a:lstStyle/>
          <a:p>
            <a:pPr algn="ctr"/>
            <a:r>
              <a:rPr lang="en-GB" b="1" dirty="0">
                <a:latin typeface="+mj-lt"/>
              </a:rPr>
              <a:t>Files</a:t>
            </a:r>
            <a:endParaRPr lang="en-GB" dirty="0">
              <a:latin typeface="+mj-lt"/>
            </a:endParaRPr>
          </a:p>
        </p:txBody>
      </p:sp>
      <p:sp>
        <p:nvSpPr>
          <p:cNvPr id="21" name="Rectangle 20">
            <a:extLst>
              <a:ext uri="{FF2B5EF4-FFF2-40B4-BE49-F238E27FC236}">
                <a16:creationId xmlns:a16="http://schemas.microsoft.com/office/drawing/2014/main" id="{F635B147-6644-43D0-8FEB-46DA9BFD41AB}"/>
              </a:ext>
            </a:extLst>
          </p:cNvPr>
          <p:cNvSpPr/>
          <p:nvPr/>
        </p:nvSpPr>
        <p:spPr>
          <a:xfrm>
            <a:off x="6466782" y="3067857"/>
            <a:ext cx="1256055" cy="923330"/>
          </a:xfrm>
          <a:prstGeom prst="rect">
            <a:avLst/>
          </a:prstGeom>
        </p:spPr>
        <p:txBody>
          <a:bodyPr wrap="square">
            <a:spAutoFit/>
          </a:bodyPr>
          <a:lstStyle/>
          <a:p>
            <a:pPr algn="ctr"/>
            <a:r>
              <a:rPr lang="en-GB" b="1" dirty="0">
                <a:latin typeface="+mj-lt"/>
              </a:rPr>
              <a:t>Meetings and Calling</a:t>
            </a:r>
            <a:endParaRPr lang="en-GB" dirty="0">
              <a:latin typeface="+mj-lt"/>
            </a:endParaRPr>
          </a:p>
        </p:txBody>
      </p:sp>
      <p:sp>
        <p:nvSpPr>
          <p:cNvPr id="22" name="Rectangle 21">
            <a:extLst>
              <a:ext uri="{FF2B5EF4-FFF2-40B4-BE49-F238E27FC236}">
                <a16:creationId xmlns:a16="http://schemas.microsoft.com/office/drawing/2014/main" id="{28D35AC7-FC81-4FB7-BD1E-24855CED4AF7}"/>
              </a:ext>
            </a:extLst>
          </p:cNvPr>
          <p:cNvSpPr/>
          <p:nvPr/>
        </p:nvSpPr>
        <p:spPr>
          <a:xfrm>
            <a:off x="9483561" y="3067857"/>
            <a:ext cx="737543" cy="369332"/>
          </a:xfrm>
          <a:prstGeom prst="rect">
            <a:avLst/>
          </a:prstGeom>
        </p:spPr>
        <p:txBody>
          <a:bodyPr wrap="square">
            <a:spAutoFit/>
          </a:bodyPr>
          <a:lstStyle/>
          <a:p>
            <a:pPr algn="ctr"/>
            <a:r>
              <a:rPr lang="en-GB" b="1" dirty="0">
                <a:latin typeface="+mj-lt"/>
              </a:rPr>
              <a:t>Apps</a:t>
            </a:r>
            <a:endParaRPr lang="en-GB" dirty="0">
              <a:latin typeface="+mj-lt"/>
            </a:endParaRPr>
          </a:p>
        </p:txBody>
      </p:sp>
      <p:pic>
        <p:nvPicPr>
          <p:cNvPr id="23" name="Picture 2" descr="See the source image">
            <a:extLst>
              <a:ext uri="{FF2B5EF4-FFF2-40B4-BE49-F238E27FC236}">
                <a16:creationId xmlns:a16="http://schemas.microsoft.com/office/drawing/2014/main" id="{09D51198-500E-4993-B0BF-74146C64EB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8572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F4F73-80BD-4449-B1E4-FF4F58E3BF93}"/>
              </a:ext>
            </a:extLst>
          </p:cNvPr>
          <p:cNvSpPr/>
          <p:nvPr/>
        </p:nvSpPr>
        <p:spPr>
          <a:xfrm>
            <a:off x="319116" y="291873"/>
            <a:ext cx="6095434" cy="355135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Content Placeholder 3" descr="A screenshot of a cell phone&#10;&#10;Description automatically generated">
            <a:extLst>
              <a:ext uri="{FF2B5EF4-FFF2-40B4-BE49-F238E27FC236}">
                <a16:creationId xmlns:a16="http://schemas.microsoft.com/office/drawing/2014/main" id="{FB3FCDAE-BA40-48FE-A49A-4196C0AE9CFC}"/>
              </a:ext>
            </a:extLst>
          </p:cNvPr>
          <p:cNvPicPr>
            <a:picLocks noChangeAspect="1"/>
          </p:cNvPicPr>
          <p:nvPr/>
        </p:nvPicPr>
        <p:blipFill rotWithShape="1">
          <a:blip r:embed="rId2"/>
          <a:srcRect/>
          <a:stretch/>
        </p:blipFill>
        <p:spPr>
          <a:xfrm>
            <a:off x="509545" y="453772"/>
            <a:ext cx="5707915" cy="3210703"/>
          </a:xfrm>
          <a:prstGeom prst="rect">
            <a:avLst/>
          </a:prstGeom>
        </p:spPr>
      </p:pic>
      <p:sp>
        <p:nvSpPr>
          <p:cNvPr id="15" name="Rectangle 14">
            <a:extLst>
              <a:ext uri="{FF2B5EF4-FFF2-40B4-BE49-F238E27FC236}">
                <a16:creationId xmlns:a16="http://schemas.microsoft.com/office/drawing/2014/main" id="{7E1D6AC3-652F-42FE-9AE9-0F625C81CFFB}"/>
              </a:ext>
            </a:extLst>
          </p:cNvPr>
          <p:cNvSpPr/>
          <p:nvPr/>
        </p:nvSpPr>
        <p:spPr>
          <a:xfrm>
            <a:off x="6507932" y="291873"/>
            <a:ext cx="5364952" cy="4163249"/>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6" name="Picture 2" descr="See the source image">
            <a:extLst>
              <a:ext uri="{FF2B5EF4-FFF2-40B4-BE49-F238E27FC236}">
                <a16:creationId xmlns:a16="http://schemas.microsoft.com/office/drawing/2014/main" id="{0EC0A959-3056-4B14-ADE6-04841250F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3307" y="453772"/>
            <a:ext cx="4979148" cy="375916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E315609-8391-42AE-B710-407F2EAAAA72}"/>
              </a:ext>
            </a:extLst>
          </p:cNvPr>
          <p:cNvSpPr/>
          <p:nvPr/>
        </p:nvSpPr>
        <p:spPr>
          <a:xfrm>
            <a:off x="319116" y="3924632"/>
            <a:ext cx="2987849" cy="2798232"/>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8" name="Picture 17">
            <a:extLst>
              <a:ext uri="{FF2B5EF4-FFF2-40B4-BE49-F238E27FC236}">
                <a16:creationId xmlns:a16="http://schemas.microsoft.com/office/drawing/2014/main" id="{36ACD789-6B42-48A0-A6BA-50661B03AAB4}"/>
              </a:ext>
            </a:extLst>
          </p:cNvPr>
          <p:cNvPicPr>
            <a:picLocks noChangeAspect="1"/>
          </p:cNvPicPr>
          <p:nvPr/>
        </p:nvPicPr>
        <p:blipFill>
          <a:blip r:embed="rId4"/>
          <a:stretch>
            <a:fillRect/>
          </a:stretch>
        </p:blipFill>
        <p:spPr>
          <a:xfrm>
            <a:off x="509545" y="4062367"/>
            <a:ext cx="2641636" cy="2522762"/>
          </a:xfrm>
          <a:prstGeom prst="rect">
            <a:avLst/>
          </a:prstGeom>
        </p:spPr>
      </p:pic>
      <p:sp>
        <p:nvSpPr>
          <p:cNvPr id="19" name="Rectangle 18">
            <a:extLst>
              <a:ext uri="{FF2B5EF4-FFF2-40B4-BE49-F238E27FC236}">
                <a16:creationId xmlns:a16="http://schemas.microsoft.com/office/drawing/2014/main" id="{CF79BAE1-E32E-4960-B4F9-F675DAAA9163}"/>
              </a:ext>
            </a:extLst>
          </p:cNvPr>
          <p:cNvSpPr/>
          <p:nvPr/>
        </p:nvSpPr>
        <p:spPr>
          <a:xfrm>
            <a:off x="3422395" y="3924632"/>
            <a:ext cx="2673605" cy="2798232"/>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a:extLst>
              <a:ext uri="{FF2B5EF4-FFF2-40B4-BE49-F238E27FC236}">
                <a16:creationId xmlns:a16="http://schemas.microsoft.com/office/drawing/2014/main" id="{B4385F2B-D999-40B0-B9C2-8A31AF00D6B6}"/>
              </a:ext>
            </a:extLst>
          </p:cNvPr>
          <p:cNvPicPr>
            <a:picLocks noChangeAspect="1"/>
          </p:cNvPicPr>
          <p:nvPr/>
        </p:nvPicPr>
        <p:blipFill>
          <a:blip r:embed="rId5"/>
          <a:stretch>
            <a:fillRect/>
          </a:stretch>
        </p:blipFill>
        <p:spPr>
          <a:xfrm>
            <a:off x="3573987" y="4066161"/>
            <a:ext cx="2352425" cy="2518968"/>
          </a:xfrm>
          <a:prstGeom prst="rect">
            <a:avLst/>
          </a:prstGeom>
        </p:spPr>
      </p:pic>
      <p:sp>
        <p:nvSpPr>
          <p:cNvPr id="21" name="Rectangle 20">
            <a:extLst>
              <a:ext uri="{FF2B5EF4-FFF2-40B4-BE49-F238E27FC236}">
                <a16:creationId xmlns:a16="http://schemas.microsoft.com/office/drawing/2014/main" id="{1D80C5CB-F714-4C77-A4BE-87F4B56D226A}"/>
              </a:ext>
            </a:extLst>
          </p:cNvPr>
          <p:cNvSpPr/>
          <p:nvPr/>
        </p:nvSpPr>
        <p:spPr>
          <a:xfrm>
            <a:off x="8525233" y="4548761"/>
            <a:ext cx="2161812" cy="545753"/>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Communication</a:t>
            </a:r>
          </a:p>
        </p:txBody>
      </p:sp>
      <p:sp>
        <p:nvSpPr>
          <p:cNvPr id="22" name="Rectangle 21">
            <a:extLst>
              <a:ext uri="{FF2B5EF4-FFF2-40B4-BE49-F238E27FC236}">
                <a16:creationId xmlns:a16="http://schemas.microsoft.com/office/drawing/2014/main" id="{BAD10799-6804-44B8-B267-5E8CEF74B0B0}"/>
              </a:ext>
            </a:extLst>
          </p:cNvPr>
          <p:cNvSpPr/>
          <p:nvPr/>
        </p:nvSpPr>
        <p:spPr>
          <a:xfrm>
            <a:off x="6507932" y="4548761"/>
            <a:ext cx="2017301" cy="545753"/>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Leader</a:t>
            </a:r>
          </a:p>
        </p:txBody>
      </p:sp>
      <p:sp>
        <p:nvSpPr>
          <p:cNvPr id="23" name="Rectangle 22">
            <a:extLst>
              <a:ext uri="{FF2B5EF4-FFF2-40B4-BE49-F238E27FC236}">
                <a16:creationId xmlns:a16="http://schemas.microsoft.com/office/drawing/2014/main" id="{409D0442-9727-4339-A16C-6A46FE86C653}"/>
              </a:ext>
            </a:extLst>
          </p:cNvPr>
          <p:cNvSpPr/>
          <p:nvPr/>
        </p:nvSpPr>
        <p:spPr>
          <a:xfrm>
            <a:off x="6507932" y="5188153"/>
            <a:ext cx="2017301" cy="545753"/>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Leader</a:t>
            </a:r>
          </a:p>
        </p:txBody>
      </p:sp>
      <p:sp>
        <p:nvSpPr>
          <p:cNvPr id="24" name="Rectangle 23">
            <a:extLst>
              <a:ext uri="{FF2B5EF4-FFF2-40B4-BE49-F238E27FC236}">
                <a16:creationId xmlns:a16="http://schemas.microsoft.com/office/drawing/2014/main" id="{A84DDA39-7D3D-411E-97E4-1102530FF552}"/>
              </a:ext>
            </a:extLst>
          </p:cNvPr>
          <p:cNvSpPr/>
          <p:nvPr/>
        </p:nvSpPr>
        <p:spPr>
          <a:xfrm>
            <a:off x="6507931" y="5827545"/>
            <a:ext cx="2017301" cy="545753"/>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bg1"/>
                </a:solidFill>
              </a:rPr>
              <a:t>Leader</a:t>
            </a:r>
          </a:p>
        </p:txBody>
      </p:sp>
      <p:sp>
        <p:nvSpPr>
          <p:cNvPr id="25" name="Rectangle 24">
            <a:extLst>
              <a:ext uri="{FF2B5EF4-FFF2-40B4-BE49-F238E27FC236}">
                <a16:creationId xmlns:a16="http://schemas.microsoft.com/office/drawing/2014/main" id="{5226B614-1F3B-4369-B081-EC8F5EAA28FD}"/>
              </a:ext>
            </a:extLst>
          </p:cNvPr>
          <p:cNvSpPr/>
          <p:nvPr/>
        </p:nvSpPr>
        <p:spPr>
          <a:xfrm>
            <a:off x="8525233" y="5188153"/>
            <a:ext cx="2161812" cy="545753"/>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Collaboration</a:t>
            </a:r>
          </a:p>
        </p:txBody>
      </p:sp>
      <p:sp>
        <p:nvSpPr>
          <p:cNvPr id="26" name="Rectangle 25">
            <a:extLst>
              <a:ext uri="{FF2B5EF4-FFF2-40B4-BE49-F238E27FC236}">
                <a16:creationId xmlns:a16="http://schemas.microsoft.com/office/drawing/2014/main" id="{79039CDF-016C-4C1B-8968-A78B08DBEA91}"/>
              </a:ext>
            </a:extLst>
          </p:cNvPr>
          <p:cNvSpPr/>
          <p:nvPr/>
        </p:nvSpPr>
        <p:spPr>
          <a:xfrm>
            <a:off x="8525233" y="5827544"/>
            <a:ext cx="2161812" cy="545753"/>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Teamwork</a:t>
            </a:r>
          </a:p>
        </p:txBody>
      </p:sp>
      <p:pic>
        <p:nvPicPr>
          <p:cNvPr id="27" name="Graphic 26" descr="Trophy">
            <a:extLst>
              <a:ext uri="{FF2B5EF4-FFF2-40B4-BE49-F238E27FC236}">
                <a16:creationId xmlns:a16="http://schemas.microsoft.com/office/drawing/2014/main" id="{5032D39B-5A25-4FCE-8ECE-329A4C08AA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81343" y="4617021"/>
            <a:ext cx="397042" cy="397042"/>
          </a:xfrm>
          <a:prstGeom prst="rect">
            <a:avLst/>
          </a:prstGeom>
        </p:spPr>
      </p:pic>
      <p:pic>
        <p:nvPicPr>
          <p:cNvPr id="28" name="Graphic 27" descr="Trophy">
            <a:extLst>
              <a:ext uri="{FF2B5EF4-FFF2-40B4-BE49-F238E27FC236}">
                <a16:creationId xmlns:a16="http://schemas.microsoft.com/office/drawing/2014/main" id="{87FE059F-3FFC-402A-9CFD-5FE114F087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81343" y="5262509"/>
            <a:ext cx="397042" cy="397042"/>
          </a:xfrm>
          <a:prstGeom prst="rect">
            <a:avLst/>
          </a:prstGeom>
        </p:spPr>
      </p:pic>
      <p:pic>
        <p:nvPicPr>
          <p:cNvPr id="29" name="Graphic 28" descr="Trophy">
            <a:extLst>
              <a:ext uri="{FF2B5EF4-FFF2-40B4-BE49-F238E27FC236}">
                <a16:creationId xmlns:a16="http://schemas.microsoft.com/office/drawing/2014/main" id="{9F823358-C4EE-4B74-854C-43E2FA0075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75285" y="5901899"/>
            <a:ext cx="397042" cy="397042"/>
          </a:xfrm>
          <a:prstGeom prst="rect">
            <a:avLst/>
          </a:prstGeom>
        </p:spPr>
      </p:pic>
      <p:pic>
        <p:nvPicPr>
          <p:cNvPr id="30" name="Picture 2" descr="See the source image">
            <a:extLst>
              <a:ext uri="{FF2B5EF4-FFF2-40B4-BE49-F238E27FC236}">
                <a16:creationId xmlns:a16="http://schemas.microsoft.com/office/drawing/2014/main" id="{0E4B2820-9C24-4F47-B4C0-B49961C4DD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2853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BFFCB9E-15D0-4961-AE2C-5F4E92DED815}"/>
              </a:ext>
            </a:extLst>
          </p:cNvPr>
          <p:cNvSpPr/>
          <p:nvPr/>
        </p:nvSpPr>
        <p:spPr>
          <a:xfrm>
            <a:off x="6096000" y="1913568"/>
            <a:ext cx="6045582" cy="2500303"/>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C866E5D0-15BA-40D6-9555-ACE8D85102F7}"/>
              </a:ext>
            </a:extLst>
          </p:cNvPr>
          <p:cNvSpPr/>
          <p:nvPr/>
        </p:nvSpPr>
        <p:spPr>
          <a:xfrm>
            <a:off x="445168" y="1627381"/>
            <a:ext cx="5591247" cy="3247127"/>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9AB2569C-949A-44EF-B378-9CBEE9305558}"/>
              </a:ext>
            </a:extLst>
          </p:cNvPr>
          <p:cNvSpPr>
            <a:spLocks noGrp="1"/>
          </p:cNvSpPr>
          <p:nvPr>
            <p:ph type="title"/>
          </p:nvPr>
        </p:nvSpPr>
        <p:spPr>
          <a:xfrm>
            <a:off x="588263" y="457200"/>
            <a:ext cx="11018520" cy="553998"/>
          </a:xfrm>
        </p:spPr>
        <p:txBody>
          <a:bodyPr/>
          <a:lstStyle/>
          <a:p>
            <a:r>
              <a:rPr lang="en-GB" dirty="0"/>
              <a:t>A Year On</a:t>
            </a:r>
          </a:p>
        </p:txBody>
      </p:sp>
      <p:sp>
        <p:nvSpPr>
          <p:cNvPr id="30" name="Rectangle 29">
            <a:extLst>
              <a:ext uri="{FF2B5EF4-FFF2-40B4-BE49-F238E27FC236}">
                <a16:creationId xmlns:a16="http://schemas.microsoft.com/office/drawing/2014/main" id="{244971C6-473A-4827-881D-21843FA26CE8}"/>
              </a:ext>
            </a:extLst>
          </p:cNvPr>
          <p:cNvSpPr/>
          <p:nvPr/>
        </p:nvSpPr>
        <p:spPr>
          <a:xfrm>
            <a:off x="5931925" y="5178738"/>
            <a:ext cx="1354858" cy="461665"/>
          </a:xfrm>
          <a:prstGeom prst="rect">
            <a:avLst/>
          </a:prstGeom>
        </p:spPr>
        <p:txBody>
          <a:bodyPr wrap="none">
            <a:spAutoFit/>
          </a:bodyPr>
          <a:lstStyle/>
          <a:p>
            <a:pPr marL="171450" indent="-171450">
              <a:buFontTx/>
              <a:buChar char="-"/>
            </a:pPr>
            <a:r>
              <a:rPr lang="en-US" sz="1200" dirty="0">
                <a:solidFill>
                  <a:schemeClr val="bg1"/>
                </a:solidFill>
              </a:rPr>
              <a:t>Hands on Labs</a:t>
            </a:r>
          </a:p>
          <a:p>
            <a:pPr marL="171450" indent="-171450">
              <a:buFontTx/>
              <a:buChar char="-"/>
            </a:pPr>
            <a:endParaRPr lang="en-US" sz="1200" dirty="0"/>
          </a:p>
        </p:txBody>
      </p:sp>
      <p:sp>
        <p:nvSpPr>
          <p:cNvPr id="33" name="Rectangle 32">
            <a:extLst>
              <a:ext uri="{FF2B5EF4-FFF2-40B4-BE49-F238E27FC236}">
                <a16:creationId xmlns:a16="http://schemas.microsoft.com/office/drawing/2014/main" id="{78426012-7483-4657-AA6C-7CA4C8101ED5}"/>
              </a:ext>
            </a:extLst>
          </p:cNvPr>
          <p:cNvSpPr/>
          <p:nvPr/>
        </p:nvSpPr>
        <p:spPr>
          <a:xfrm>
            <a:off x="524100" y="1011198"/>
            <a:ext cx="684803" cy="369332"/>
          </a:xfrm>
          <a:prstGeom prst="rect">
            <a:avLst/>
          </a:prstGeom>
        </p:spPr>
        <p:txBody>
          <a:bodyPr wrap="none">
            <a:spAutoFit/>
          </a:bodyPr>
          <a:lstStyle/>
          <a:p>
            <a:r>
              <a:rPr lang="en-GB" dirty="0"/>
              <a:t>2020</a:t>
            </a:r>
          </a:p>
        </p:txBody>
      </p:sp>
      <p:sp>
        <p:nvSpPr>
          <p:cNvPr id="43" name="Rectangle 42">
            <a:extLst>
              <a:ext uri="{FF2B5EF4-FFF2-40B4-BE49-F238E27FC236}">
                <a16:creationId xmlns:a16="http://schemas.microsoft.com/office/drawing/2014/main" id="{304EF2A9-9889-47EF-83B6-D22695E76C21}"/>
              </a:ext>
            </a:extLst>
          </p:cNvPr>
          <p:cNvSpPr/>
          <p:nvPr/>
        </p:nvSpPr>
        <p:spPr>
          <a:xfrm>
            <a:off x="220684" y="6331731"/>
            <a:ext cx="5939484" cy="276999"/>
          </a:xfrm>
          <a:prstGeom prst="rect">
            <a:avLst/>
          </a:prstGeom>
        </p:spPr>
        <p:txBody>
          <a:bodyPr wrap="square">
            <a:spAutoFit/>
          </a:bodyPr>
          <a:lstStyle/>
          <a:p>
            <a:r>
              <a:rPr lang="en-GB" sz="1200" b="1" dirty="0"/>
              <a:t>Source: </a:t>
            </a:r>
            <a:r>
              <a:rPr lang="en-GB" sz="1200" dirty="0"/>
              <a:t>Microsoft 365 Blog, Teams At 3, 16/03/2020 </a:t>
            </a:r>
          </a:p>
        </p:txBody>
      </p:sp>
      <p:pic>
        <p:nvPicPr>
          <p:cNvPr id="1026" name="Picture 2">
            <a:extLst>
              <a:ext uri="{FF2B5EF4-FFF2-40B4-BE49-F238E27FC236}">
                <a16:creationId xmlns:a16="http://schemas.microsoft.com/office/drawing/2014/main" id="{970555EC-832B-4F13-B38E-402D5D137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263" y="1772332"/>
            <a:ext cx="5275286" cy="29646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58480DC-A1B2-40E2-A160-E6653837A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414" y="2051016"/>
            <a:ext cx="5762206" cy="22253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ee the source image">
            <a:extLst>
              <a:ext uri="{FF2B5EF4-FFF2-40B4-BE49-F238E27FC236}">
                <a16:creationId xmlns:a16="http://schemas.microsoft.com/office/drawing/2014/main" id="{33BF4491-30E8-4DC8-B086-739A265E3F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4635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569C-949A-44EF-B378-9CBEE9305558}"/>
              </a:ext>
            </a:extLst>
          </p:cNvPr>
          <p:cNvSpPr>
            <a:spLocks noGrp="1"/>
          </p:cNvSpPr>
          <p:nvPr>
            <p:ph type="title"/>
          </p:nvPr>
        </p:nvSpPr>
        <p:spPr>
          <a:xfrm>
            <a:off x="588263" y="457200"/>
            <a:ext cx="11018520" cy="553998"/>
          </a:xfrm>
        </p:spPr>
        <p:txBody>
          <a:bodyPr/>
          <a:lstStyle/>
          <a:p>
            <a:r>
              <a:rPr lang="en-GB" dirty="0"/>
              <a:t>Growth of Teams</a:t>
            </a:r>
          </a:p>
        </p:txBody>
      </p:sp>
      <p:sp>
        <p:nvSpPr>
          <p:cNvPr id="9" name="Rectangle 8">
            <a:extLst>
              <a:ext uri="{FF2B5EF4-FFF2-40B4-BE49-F238E27FC236}">
                <a16:creationId xmlns:a16="http://schemas.microsoft.com/office/drawing/2014/main" id="{BA8F7489-F759-4025-87AC-ED2A09A1E56F}"/>
              </a:ext>
            </a:extLst>
          </p:cNvPr>
          <p:cNvSpPr/>
          <p:nvPr/>
        </p:nvSpPr>
        <p:spPr>
          <a:xfrm>
            <a:off x="0" y="1772558"/>
            <a:ext cx="12192000" cy="963767"/>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33" name="Rectangle 32">
            <a:extLst>
              <a:ext uri="{FF2B5EF4-FFF2-40B4-BE49-F238E27FC236}">
                <a16:creationId xmlns:a16="http://schemas.microsoft.com/office/drawing/2014/main" id="{78426012-7483-4657-AA6C-7CA4C8101ED5}"/>
              </a:ext>
            </a:extLst>
          </p:cNvPr>
          <p:cNvSpPr/>
          <p:nvPr/>
        </p:nvSpPr>
        <p:spPr>
          <a:xfrm>
            <a:off x="524100" y="1011198"/>
            <a:ext cx="1582484" cy="369332"/>
          </a:xfrm>
          <a:prstGeom prst="rect">
            <a:avLst/>
          </a:prstGeom>
        </p:spPr>
        <p:txBody>
          <a:bodyPr wrap="none">
            <a:spAutoFit/>
          </a:bodyPr>
          <a:lstStyle/>
          <a:p>
            <a:r>
              <a:rPr lang="en-GB" dirty="0"/>
              <a:t>11/19 - 05/20</a:t>
            </a:r>
          </a:p>
        </p:txBody>
      </p:sp>
      <p:sp>
        <p:nvSpPr>
          <p:cNvPr id="35" name="Title 3">
            <a:extLst>
              <a:ext uri="{FF2B5EF4-FFF2-40B4-BE49-F238E27FC236}">
                <a16:creationId xmlns:a16="http://schemas.microsoft.com/office/drawing/2014/main" id="{4BF4B77D-356D-4AF6-9C21-A03873C019D4}"/>
              </a:ext>
            </a:extLst>
          </p:cNvPr>
          <p:cNvSpPr txBox="1">
            <a:spLocks/>
          </p:cNvSpPr>
          <p:nvPr/>
        </p:nvSpPr>
        <p:spPr>
          <a:xfrm>
            <a:off x="381470" y="2796665"/>
            <a:ext cx="192905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dirty="0"/>
              <a:t>20 mil</a:t>
            </a:r>
          </a:p>
        </p:txBody>
      </p:sp>
      <p:sp>
        <p:nvSpPr>
          <p:cNvPr id="36" name="Rectangle 35">
            <a:extLst>
              <a:ext uri="{FF2B5EF4-FFF2-40B4-BE49-F238E27FC236}">
                <a16:creationId xmlns:a16="http://schemas.microsoft.com/office/drawing/2014/main" id="{1CA42D16-E191-4E28-B199-3CA391746D4B}"/>
              </a:ext>
            </a:extLst>
          </p:cNvPr>
          <p:cNvSpPr/>
          <p:nvPr/>
        </p:nvSpPr>
        <p:spPr>
          <a:xfrm>
            <a:off x="662216" y="3423534"/>
            <a:ext cx="1367565" cy="369332"/>
          </a:xfrm>
          <a:prstGeom prst="rect">
            <a:avLst/>
          </a:prstGeom>
        </p:spPr>
        <p:txBody>
          <a:bodyPr wrap="square">
            <a:spAutoFit/>
          </a:bodyPr>
          <a:lstStyle/>
          <a:p>
            <a:pPr algn="ctr"/>
            <a:r>
              <a:rPr lang="en-GB" dirty="0"/>
              <a:t>Nov 2019</a:t>
            </a:r>
          </a:p>
        </p:txBody>
      </p:sp>
      <p:sp>
        <p:nvSpPr>
          <p:cNvPr id="37" name="Title 3">
            <a:extLst>
              <a:ext uri="{FF2B5EF4-FFF2-40B4-BE49-F238E27FC236}">
                <a16:creationId xmlns:a16="http://schemas.microsoft.com/office/drawing/2014/main" id="{071258F1-40A1-4050-B5BA-D2A8ED0BC7C8}"/>
              </a:ext>
            </a:extLst>
          </p:cNvPr>
          <p:cNvSpPr txBox="1">
            <a:spLocks/>
          </p:cNvSpPr>
          <p:nvPr/>
        </p:nvSpPr>
        <p:spPr>
          <a:xfrm>
            <a:off x="2378422" y="2814969"/>
            <a:ext cx="192905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dirty="0"/>
              <a:t>44 mil</a:t>
            </a:r>
          </a:p>
        </p:txBody>
      </p:sp>
      <p:sp>
        <p:nvSpPr>
          <p:cNvPr id="38" name="Rectangle 37">
            <a:extLst>
              <a:ext uri="{FF2B5EF4-FFF2-40B4-BE49-F238E27FC236}">
                <a16:creationId xmlns:a16="http://schemas.microsoft.com/office/drawing/2014/main" id="{7F3D6807-B3D5-4CC2-8DF3-54576CFF44AE}"/>
              </a:ext>
            </a:extLst>
          </p:cNvPr>
          <p:cNvSpPr/>
          <p:nvPr/>
        </p:nvSpPr>
        <p:spPr>
          <a:xfrm>
            <a:off x="2659170" y="3423224"/>
            <a:ext cx="1367565" cy="369332"/>
          </a:xfrm>
          <a:prstGeom prst="rect">
            <a:avLst/>
          </a:prstGeom>
        </p:spPr>
        <p:txBody>
          <a:bodyPr wrap="square">
            <a:spAutoFit/>
          </a:bodyPr>
          <a:lstStyle/>
          <a:p>
            <a:pPr algn="ctr"/>
            <a:r>
              <a:rPr lang="en-GB" dirty="0"/>
              <a:t>Mar 2020</a:t>
            </a:r>
          </a:p>
        </p:txBody>
      </p:sp>
      <p:sp>
        <p:nvSpPr>
          <p:cNvPr id="39" name="Title 3">
            <a:extLst>
              <a:ext uri="{FF2B5EF4-FFF2-40B4-BE49-F238E27FC236}">
                <a16:creationId xmlns:a16="http://schemas.microsoft.com/office/drawing/2014/main" id="{CBB79DB6-A654-4AC5-9970-467AD771CCC3}"/>
              </a:ext>
            </a:extLst>
          </p:cNvPr>
          <p:cNvSpPr txBox="1">
            <a:spLocks/>
          </p:cNvSpPr>
          <p:nvPr/>
        </p:nvSpPr>
        <p:spPr>
          <a:xfrm>
            <a:off x="7742006" y="2814969"/>
            <a:ext cx="192905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dirty="0"/>
              <a:t>7 Days</a:t>
            </a:r>
          </a:p>
        </p:txBody>
      </p:sp>
      <p:sp>
        <p:nvSpPr>
          <p:cNvPr id="40" name="Rectangle 39">
            <a:extLst>
              <a:ext uri="{FF2B5EF4-FFF2-40B4-BE49-F238E27FC236}">
                <a16:creationId xmlns:a16="http://schemas.microsoft.com/office/drawing/2014/main" id="{050A2E95-1FB6-4E05-AB89-5448C9C06196}"/>
              </a:ext>
            </a:extLst>
          </p:cNvPr>
          <p:cNvSpPr/>
          <p:nvPr/>
        </p:nvSpPr>
        <p:spPr>
          <a:xfrm>
            <a:off x="6234235" y="3423224"/>
            <a:ext cx="1367565" cy="646331"/>
          </a:xfrm>
          <a:prstGeom prst="rect">
            <a:avLst/>
          </a:prstGeom>
        </p:spPr>
        <p:txBody>
          <a:bodyPr wrap="square">
            <a:spAutoFit/>
          </a:bodyPr>
          <a:lstStyle/>
          <a:p>
            <a:pPr algn="ctr"/>
            <a:r>
              <a:rPr lang="en-GB" dirty="0"/>
              <a:t>Increase in 4 months</a:t>
            </a:r>
          </a:p>
        </p:txBody>
      </p:sp>
      <p:sp>
        <p:nvSpPr>
          <p:cNvPr id="41" name="Title 3">
            <a:extLst>
              <a:ext uri="{FF2B5EF4-FFF2-40B4-BE49-F238E27FC236}">
                <a16:creationId xmlns:a16="http://schemas.microsoft.com/office/drawing/2014/main" id="{89E8B6AE-6F1E-4F85-8426-21261CDB17F7}"/>
              </a:ext>
            </a:extLst>
          </p:cNvPr>
          <p:cNvSpPr txBox="1">
            <a:spLocks/>
          </p:cNvSpPr>
          <p:nvPr/>
        </p:nvSpPr>
        <p:spPr>
          <a:xfrm>
            <a:off x="5950197" y="2817986"/>
            <a:ext cx="192905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dirty="0"/>
              <a:t>120%</a:t>
            </a:r>
          </a:p>
        </p:txBody>
      </p:sp>
      <p:sp>
        <p:nvSpPr>
          <p:cNvPr id="42" name="Rectangle 41">
            <a:extLst>
              <a:ext uri="{FF2B5EF4-FFF2-40B4-BE49-F238E27FC236}">
                <a16:creationId xmlns:a16="http://schemas.microsoft.com/office/drawing/2014/main" id="{062C9147-CE81-4036-BCDE-D76CC2588BBD}"/>
              </a:ext>
            </a:extLst>
          </p:cNvPr>
          <p:cNvSpPr/>
          <p:nvPr/>
        </p:nvSpPr>
        <p:spPr>
          <a:xfrm>
            <a:off x="8022752" y="3433551"/>
            <a:ext cx="1367565" cy="369332"/>
          </a:xfrm>
          <a:prstGeom prst="rect">
            <a:avLst/>
          </a:prstGeom>
        </p:spPr>
        <p:txBody>
          <a:bodyPr wrap="square">
            <a:spAutoFit/>
          </a:bodyPr>
          <a:lstStyle/>
          <a:p>
            <a:pPr algn="ctr"/>
            <a:r>
              <a:rPr lang="en-GB" dirty="0"/>
              <a:t>+12 Million</a:t>
            </a:r>
          </a:p>
        </p:txBody>
      </p:sp>
      <p:sp>
        <p:nvSpPr>
          <p:cNvPr id="43" name="Rectangle 42">
            <a:extLst>
              <a:ext uri="{FF2B5EF4-FFF2-40B4-BE49-F238E27FC236}">
                <a16:creationId xmlns:a16="http://schemas.microsoft.com/office/drawing/2014/main" id="{304EF2A9-9889-47EF-83B6-D22695E76C21}"/>
              </a:ext>
            </a:extLst>
          </p:cNvPr>
          <p:cNvSpPr/>
          <p:nvPr/>
        </p:nvSpPr>
        <p:spPr>
          <a:xfrm>
            <a:off x="220684" y="6331731"/>
            <a:ext cx="5939484" cy="276999"/>
          </a:xfrm>
          <a:prstGeom prst="rect">
            <a:avLst/>
          </a:prstGeom>
        </p:spPr>
        <p:txBody>
          <a:bodyPr wrap="square">
            <a:spAutoFit/>
          </a:bodyPr>
          <a:lstStyle/>
          <a:p>
            <a:r>
              <a:rPr lang="en-GB" sz="1200" b="1" dirty="0"/>
              <a:t>Source: </a:t>
            </a:r>
            <a:r>
              <a:rPr lang="en-GB" sz="1200" dirty="0"/>
              <a:t>Microsoft 365 Blog, Teams At 3, 16/03/2020 </a:t>
            </a:r>
          </a:p>
        </p:txBody>
      </p:sp>
      <p:pic>
        <p:nvPicPr>
          <p:cNvPr id="4" name="Graphic 3" descr="Bar graph with upward trend">
            <a:extLst>
              <a:ext uri="{FF2B5EF4-FFF2-40B4-BE49-F238E27FC236}">
                <a16:creationId xmlns:a16="http://schemas.microsoft.com/office/drawing/2014/main" id="{42697F23-775A-442E-A321-5FDA72A1ED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2383" y="1806632"/>
            <a:ext cx="914400" cy="914400"/>
          </a:xfrm>
          <a:prstGeom prst="rect">
            <a:avLst/>
          </a:prstGeom>
        </p:spPr>
      </p:pic>
      <p:pic>
        <p:nvPicPr>
          <p:cNvPr id="5" name="Graphic 4" descr="Users">
            <a:extLst>
              <a:ext uri="{FF2B5EF4-FFF2-40B4-BE49-F238E27FC236}">
                <a16:creationId xmlns:a16="http://schemas.microsoft.com/office/drawing/2014/main" id="{A39FD16E-D5AB-480E-8B5E-8AF5D4FCA3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49335" y="1797241"/>
            <a:ext cx="914400" cy="914400"/>
          </a:xfrm>
          <a:prstGeom prst="rect">
            <a:avLst/>
          </a:prstGeom>
        </p:spPr>
      </p:pic>
      <p:pic>
        <p:nvPicPr>
          <p:cNvPr id="20" name="Graphic 19" descr="Users">
            <a:extLst>
              <a:ext uri="{FF2B5EF4-FFF2-40B4-BE49-F238E27FC236}">
                <a16:creationId xmlns:a16="http://schemas.microsoft.com/office/drawing/2014/main" id="{6B9A94C1-91C3-4ABF-990A-38197CE5F1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21846" y="1806632"/>
            <a:ext cx="914400" cy="914400"/>
          </a:xfrm>
          <a:prstGeom prst="rect">
            <a:avLst/>
          </a:prstGeom>
        </p:spPr>
      </p:pic>
      <p:pic>
        <p:nvPicPr>
          <p:cNvPr id="21" name="Graphic 20" descr="Users">
            <a:extLst>
              <a:ext uri="{FF2B5EF4-FFF2-40B4-BE49-F238E27FC236}">
                <a16:creationId xmlns:a16="http://schemas.microsoft.com/office/drawing/2014/main" id="{1CC52288-0A17-4C5E-BB57-9664EEACE2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9569" y="1806633"/>
            <a:ext cx="914400" cy="914400"/>
          </a:xfrm>
          <a:prstGeom prst="rect">
            <a:avLst/>
          </a:prstGeom>
        </p:spPr>
      </p:pic>
      <p:pic>
        <p:nvPicPr>
          <p:cNvPr id="22" name="Graphic 21" descr="Telephone">
            <a:extLst>
              <a:ext uri="{FF2B5EF4-FFF2-40B4-BE49-F238E27FC236}">
                <a16:creationId xmlns:a16="http://schemas.microsoft.com/office/drawing/2014/main" id="{9E0D1342-363D-4BC5-9821-E168414D30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56763" y="1821371"/>
            <a:ext cx="842209" cy="842209"/>
          </a:xfrm>
          <a:prstGeom prst="rect">
            <a:avLst/>
          </a:prstGeom>
        </p:spPr>
      </p:pic>
      <p:sp>
        <p:nvSpPr>
          <p:cNvPr id="23" name="Title 3">
            <a:extLst>
              <a:ext uri="{FF2B5EF4-FFF2-40B4-BE49-F238E27FC236}">
                <a16:creationId xmlns:a16="http://schemas.microsoft.com/office/drawing/2014/main" id="{F575DB77-4A7A-4EC7-8F21-623EB96A72D4}"/>
              </a:ext>
            </a:extLst>
          </p:cNvPr>
          <p:cNvSpPr txBox="1">
            <a:spLocks/>
          </p:cNvSpPr>
          <p:nvPr/>
        </p:nvSpPr>
        <p:spPr>
          <a:xfrm>
            <a:off x="10016084" y="2834444"/>
            <a:ext cx="132356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dirty="0"/>
              <a:t>900M</a:t>
            </a:r>
          </a:p>
        </p:txBody>
      </p:sp>
      <p:sp>
        <p:nvSpPr>
          <p:cNvPr id="3" name="Rectangle 2">
            <a:extLst>
              <a:ext uri="{FF2B5EF4-FFF2-40B4-BE49-F238E27FC236}">
                <a16:creationId xmlns:a16="http://schemas.microsoft.com/office/drawing/2014/main" id="{5A681370-0310-486C-B8C0-FEA6E67EEBA9}"/>
              </a:ext>
            </a:extLst>
          </p:cNvPr>
          <p:cNvSpPr/>
          <p:nvPr/>
        </p:nvSpPr>
        <p:spPr>
          <a:xfrm>
            <a:off x="9853710" y="3406316"/>
            <a:ext cx="1648313" cy="1200329"/>
          </a:xfrm>
          <a:prstGeom prst="rect">
            <a:avLst/>
          </a:prstGeom>
        </p:spPr>
        <p:txBody>
          <a:bodyPr wrap="square">
            <a:spAutoFit/>
          </a:bodyPr>
          <a:lstStyle/>
          <a:p>
            <a:pPr algn="ctr"/>
            <a:r>
              <a:rPr lang="en-US" dirty="0"/>
              <a:t>Minutes of meeting and calling per day</a:t>
            </a:r>
            <a:endParaRPr lang="en-GB" dirty="0"/>
          </a:p>
        </p:txBody>
      </p:sp>
      <p:pic>
        <p:nvPicPr>
          <p:cNvPr id="24" name="Picture 2" descr="See the source image">
            <a:extLst>
              <a:ext uri="{FF2B5EF4-FFF2-40B4-BE49-F238E27FC236}">
                <a16:creationId xmlns:a16="http://schemas.microsoft.com/office/drawing/2014/main" id="{232E6678-AEB4-4E37-BE70-B7B368492B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Users">
            <a:extLst>
              <a:ext uri="{FF2B5EF4-FFF2-40B4-BE49-F238E27FC236}">
                <a16:creationId xmlns:a16="http://schemas.microsoft.com/office/drawing/2014/main" id="{21282A8A-6472-4E35-AB9D-53C13DE0ED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74269" y="1821371"/>
            <a:ext cx="914400" cy="914400"/>
          </a:xfrm>
          <a:prstGeom prst="rect">
            <a:avLst/>
          </a:prstGeom>
        </p:spPr>
      </p:pic>
      <p:sp>
        <p:nvSpPr>
          <p:cNvPr id="26" name="Title 3">
            <a:extLst>
              <a:ext uri="{FF2B5EF4-FFF2-40B4-BE49-F238E27FC236}">
                <a16:creationId xmlns:a16="http://schemas.microsoft.com/office/drawing/2014/main" id="{92ACF101-8025-44AE-9BF5-BEC1352002C5}"/>
              </a:ext>
            </a:extLst>
          </p:cNvPr>
          <p:cNvSpPr txBox="1">
            <a:spLocks/>
          </p:cNvSpPr>
          <p:nvPr/>
        </p:nvSpPr>
        <p:spPr>
          <a:xfrm>
            <a:off x="4166941" y="2814969"/>
            <a:ext cx="192905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GB" dirty="0"/>
              <a:t>75 mil</a:t>
            </a:r>
          </a:p>
        </p:txBody>
      </p:sp>
      <p:sp>
        <p:nvSpPr>
          <p:cNvPr id="27" name="Rectangle 26">
            <a:extLst>
              <a:ext uri="{FF2B5EF4-FFF2-40B4-BE49-F238E27FC236}">
                <a16:creationId xmlns:a16="http://schemas.microsoft.com/office/drawing/2014/main" id="{7CFBC8AF-7FAF-4C1B-8FE5-A139ADD511EF}"/>
              </a:ext>
            </a:extLst>
          </p:cNvPr>
          <p:cNvSpPr/>
          <p:nvPr/>
        </p:nvSpPr>
        <p:spPr>
          <a:xfrm>
            <a:off x="4447687" y="3427653"/>
            <a:ext cx="1367565" cy="369332"/>
          </a:xfrm>
          <a:prstGeom prst="rect">
            <a:avLst/>
          </a:prstGeom>
        </p:spPr>
        <p:txBody>
          <a:bodyPr wrap="square">
            <a:spAutoFit/>
          </a:bodyPr>
          <a:lstStyle/>
          <a:p>
            <a:pPr algn="ctr"/>
            <a:r>
              <a:rPr lang="en-GB" dirty="0"/>
              <a:t>May 2020</a:t>
            </a:r>
          </a:p>
        </p:txBody>
      </p:sp>
    </p:spTree>
    <p:extLst>
      <p:ext uri="{BB962C8B-B14F-4D97-AF65-F5344CB8AC3E}">
        <p14:creationId xmlns:p14="http://schemas.microsoft.com/office/powerpoint/2010/main" val="33998044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569C-949A-44EF-B378-9CBEE9305558}"/>
              </a:ext>
            </a:extLst>
          </p:cNvPr>
          <p:cNvSpPr>
            <a:spLocks noGrp="1"/>
          </p:cNvSpPr>
          <p:nvPr>
            <p:ph type="title"/>
          </p:nvPr>
        </p:nvSpPr>
        <p:spPr>
          <a:xfrm>
            <a:off x="588263" y="457200"/>
            <a:ext cx="11018520" cy="553998"/>
          </a:xfrm>
        </p:spPr>
        <p:txBody>
          <a:bodyPr/>
          <a:lstStyle/>
          <a:p>
            <a:r>
              <a:rPr lang="en-GB" dirty="0"/>
              <a:t>What is fuelling growth?</a:t>
            </a:r>
          </a:p>
        </p:txBody>
      </p:sp>
      <p:sp>
        <p:nvSpPr>
          <p:cNvPr id="7" name="Rectangle 6">
            <a:extLst>
              <a:ext uri="{FF2B5EF4-FFF2-40B4-BE49-F238E27FC236}">
                <a16:creationId xmlns:a16="http://schemas.microsoft.com/office/drawing/2014/main" id="{DEA34A2D-7C35-42C1-B927-C2D381221619}"/>
              </a:ext>
            </a:extLst>
          </p:cNvPr>
          <p:cNvSpPr/>
          <p:nvPr/>
        </p:nvSpPr>
        <p:spPr>
          <a:xfrm>
            <a:off x="588263" y="1317744"/>
            <a:ext cx="2161812" cy="4533840"/>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 Placeholder 4">
            <a:extLst>
              <a:ext uri="{FF2B5EF4-FFF2-40B4-BE49-F238E27FC236}">
                <a16:creationId xmlns:a16="http://schemas.microsoft.com/office/drawing/2014/main" id="{F0ADE191-4676-4406-ABCA-0BFD8C6EACAC}"/>
              </a:ext>
            </a:extLst>
          </p:cNvPr>
          <p:cNvSpPr txBox="1">
            <a:spLocks/>
          </p:cNvSpPr>
          <p:nvPr/>
        </p:nvSpPr>
        <p:spPr>
          <a:xfrm>
            <a:off x="659825" y="2368328"/>
            <a:ext cx="1897745" cy="3554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Functionality Adds 2019 - 2020</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b="1" dirty="0"/>
              <a:t>Other Factors</a:t>
            </a:r>
          </a:p>
          <a:p>
            <a:pPr marL="0" indent="0">
              <a:buNone/>
            </a:pPr>
            <a:r>
              <a:rPr lang="en-US" sz="1600" dirty="0"/>
              <a:t>Resonates</a:t>
            </a:r>
          </a:p>
          <a:p>
            <a:pPr marL="0" indent="0">
              <a:buNone/>
            </a:pPr>
            <a:r>
              <a:rPr lang="en-US" sz="1600" dirty="0"/>
              <a:t>Strategy</a:t>
            </a:r>
          </a:p>
          <a:p>
            <a:pPr marL="0" indent="0">
              <a:buNone/>
            </a:pPr>
            <a:r>
              <a:rPr lang="en-US" sz="1600" dirty="0"/>
              <a:t>Community</a:t>
            </a:r>
          </a:p>
          <a:p>
            <a:pPr marL="0" indent="0">
              <a:buNone/>
            </a:pPr>
            <a:r>
              <a:rPr lang="en-US" sz="1600" dirty="0"/>
              <a:t>Covid 19</a:t>
            </a:r>
          </a:p>
          <a:p>
            <a:pPr marL="0" indent="0">
              <a:buNone/>
            </a:pPr>
            <a:endParaRPr lang="en-US" sz="1600" dirty="0"/>
          </a:p>
        </p:txBody>
      </p:sp>
      <p:pic>
        <p:nvPicPr>
          <p:cNvPr id="10" name="Graphic 9" descr="Gears">
            <a:extLst>
              <a:ext uri="{FF2B5EF4-FFF2-40B4-BE49-F238E27FC236}">
                <a16:creationId xmlns:a16="http://schemas.microsoft.com/office/drawing/2014/main" id="{7253312E-499D-4C19-B225-034FE0CB6F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9825" y="1550062"/>
            <a:ext cx="802561" cy="802561"/>
          </a:xfrm>
          <a:prstGeom prst="rect">
            <a:avLst/>
          </a:prstGeom>
        </p:spPr>
      </p:pic>
      <p:sp>
        <p:nvSpPr>
          <p:cNvPr id="27" name="Rectangle 26">
            <a:extLst>
              <a:ext uri="{FF2B5EF4-FFF2-40B4-BE49-F238E27FC236}">
                <a16:creationId xmlns:a16="http://schemas.microsoft.com/office/drawing/2014/main" id="{44AAAF30-68C3-4B2A-9A52-B7E4AAAC8839}"/>
              </a:ext>
            </a:extLst>
          </p:cNvPr>
          <p:cNvSpPr/>
          <p:nvPr/>
        </p:nvSpPr>
        <p:spPr>
          <a:xfrm>
            <a:off x="2871971" y="1317745"/>
            <a:ext cx="3691976" cy="307064"/>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Private Channels</a:t>
            </a:r>
          </a:p>
        </p:txBody>
      </p:sp>
      <p:sp>
        <p:nvSpPr>
          <p:cNvPr id="28" name="Rectangle 27">
            <a:extLst>
              <a:ext uri="{FF2B5EF4-FFF2-40B4-BE49-F238E27FC236}">
                <a16:creationId xmlns:a16="http://schemas.microsoft.com/office/drawing/2014/main" id="{C216DAF2-A766-431A-A97D-46F824D0F957}"/>
              </a:ext>
            </a:extLst>
          </p:cNvPr>
          <p:cNvSpPr/>
          <p:nvPr/>
        </p:nvSpPr>
        <p:spPr>
          <a:xfrm>
            <a:off x="2871971" y="1688988"/>
            <a:ext cx="3691976" cy="307064"/>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Linux Client</a:t>
            </a:r>
          </a:p>
        </p:txBody>
      </p:sp>
      <p:sp>
        <p:nvSpPr>
          <p:cNvPr id="29" name="Rectangle 28">
            <a:extLst>
              <a:ext uri="{FF2B5EF4-FFF2-40B4-BE49-F238E27FC236}">
                <a16:creationId xmlns:a16="http://schemas.microsoft.com/office/drawing/2014/main" id="{58307B28-B130-4C03-939D-1435A33DC25F}"/>
              </a:ext>
            </a:extLst>
          </p:cNvPr>
          <p:cNvSpPr/>
          <p:nvPr/>
        </p:nvSpPr>
        <p:spPr>
          <a:xfrm>
            <a:off x="2871971" y="2067337"/>
            <a:ext cx="3691976" cy="300992"/>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App and Channel Pinning</a:t>
            </a:r>
          </a:p>
        </p:txBody>
      </p:sp>
      <p:sp>
        <p:nvSpPr>
          <p:cNvPr id="30" name="Rectangle 29">
            <a:extLst>
              <a:ext uri="{FF2B5EF4-FFF2-40B4-BE49-F238E27FC236}">
                <a16:creationId xmlns:a16="http://schemas.microsoft.com/office/drawing/2014/main" id="{53605545-81C3-4D77-8B38-E101E5880E58}"/>
              </a:ext>
            </a:extLst>
          </p:cNvPr>
          <p:cNvSpPr/>
          <p:nvPr/>
        </p:nvSpPr>
        <p:spPr>
          <a:xfrm>
            <a:off x="2871971" y="2441236"/>
            <a:ext cx="3691976" cy="282541"/>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Tags</a:t>
            </a:r>
          </a:p>
        </p:txBody>
      </p:sp>
      <p:sp>
        <p:nvSpPr>
          <p:cNvPr id="31" name="Rectangle 30">
            <a:extLst>
              <a:ext uri="{FF2B5EF4-FFF2-40B4-BE49-F238E27FC236}">
                <a16:creationId xmlns:a16="http://schemas.microsoft.com/office/drawing/2014/main" id="{B2A1451C-D426-46ED-A361-46E3AF37C322}"/>
              </a:ext>
            </a:extLst>
          </p:cNvPr>
          <p:cNvSpPr/>
          <p:nvPr/>
        </p:nvSpPr>
        <p:spPr>
          <a:xfrm>
            <a:off x="2871971" y="2796684"/>
            <a:ext cx="3691976" cy="282541"/>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Native Federation in Chats</a:t>
            </a:r>
          </a:p>
        </p:txBody>
      </p:sp>
      <p:sp>
        <p:nvSpPr>
          <p:cNvPr id="32" name="Rectangle 31">
            <a:extLst>
              <a:ext uri="{FF2B5EF4-FFF2-40B4-BE49-F238E27FC236}">
                <a16:creationId xmlns:a16="http://schemas.microsoft.com/office/drawing/2014/main" id="{30B7C823-6B19-48E7-9F6B-88E97DF5C70F}"/>
              </a:ext>
            </a:extLst>
          </p:cNvPr>
          <p:cNvSpPr/>
          <p:nvPr/>
        </p:nvSpPr>
        <p:spPr>
          <a:xfrm>
            <a:off x="2871971" y="3152133"/>
            <a:ext cx="3691976" cy="27686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Live Captions in Meetings</a:t>
            </a:r>
          </a:p>
        </p:txBody>
      </p:sp>
      <p:sp>
        <p:nvSpPr>
          <p:cNvPr id="33" name="Rectangle 32">
            <a:extLst>
              <a:ext uri="{FF2B5EF4-FFF2-40B4-BE49-F238E27FC236}">
                <a16:creationId xmlns:a16="http://schemas.microsoft.com/office/drawing/2014/main" id="{9BAB64B0-BAF6-420A-9BD7-CC419C6359F7}"/>
              </a:ext>
            </a:extLst>
          </p:cNvPr>
          <p:cNvSpPr/>
          <p:nvPr/>
        </p:nvSpPr>
        <p:spPr>
          <a:xfrm>
            <a:off x="2871971" y="3501910"/>
            <a:ext cx="3691976" cy="27686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Shared System Audio</a:t>
            </a:r>
          </a:p>
        </p:txBody>
      </p:sp>
      <p:sp>
        <p:nvSpPr>
          <p:cNvPr id="34" name="Rectangle 33">
            <a:extLst>
              <a:ext uri="{FF2B5EF4-FFF2-40B4-BE49-F238E27FC236}">
                <a16:creationId xmlns:a16="http://schemas.microsoft.com/office/drawing/2014/main" id="{E02F7909-6CE3-4E61-BD77-23949588B95E}"/>
              </a:ext>
            </a:extLst>
          </p:cNvPr>
          <p:cNvSpPr/>
          <p:nvPr/>
        </p:nvSpPr>
        <p:spPr>
          <a:xfrm>
            <a:off x="2871971" y="3851688"/>
            <a:ext cx="3691976" cy="27686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Meeting Participant Pinning</a:t>
            </a:r>
          </a:p>
        </p:txBody>
      </p:sp>
      <p:sp>
        <p:nvSpPr>
          <p:cNvPr id="35" name="Rectangle 34">
            <a:extLst>
              <a:ext uri="{FF2B5EF4-FFF2-40B4-BE49-F238E27FC236}">
                <a16:creationId xmlns:a16="http://schemas.microsoft.com/office/drawing/2014/main" id="{785194A8-794C-4541-94C2-8EAC25BBF601}"/>
              </a:ext>
            </a:extLst>
          </p:cNvPr>
          <p:cNvSpPr/>
          <p:nvPr/>
        </p:nvSpPr>
        <p:spPr>
          <a:xfrm>
            <a:off x="6626970" y="1317745"/>
            <a:ext cx="3691976" cy="307064"/>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Microsoft Whiteboard in Meetings</a:t>
            </a:r>
          </a:p>
        </p:txBody>
      </p:sp>
      <p:sp>
        <p:nvSpPr>
          <p:cNvPr id="36" name="Rectangle 35">
            <a:extLst>
              <a:ext uri="{FF2B5EF4-FFF2-40B4-BE49-F238E27FC236}">
                <a16:creationId xmlns:a16="http://schemas.microsoft.com/office/drawing/2014/main" id="{5D06FF7E-B4EC-4DAB-8B48-FD3659FB8855}"/>
              </a:ext>
            </a:extLst>
          </p:cNvPr>
          <p:cNvSpPr/>
          <p:nvPr/>
        </p:nvSpPr>
        <p:spPr>
          <a:xfrm>
            <a:off x="6626970" y="1703285"/>
            <a:ext cx="3691976" cy="307064"/>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Enhanced File Experience</a:t>
            </a:r>
          </a:p>
        </p:txBody>
      </p:sp>
      <p:sp>
        <p:nvSpPr>
          <p:cNvPr id="37" name="Rectangle 36">
            <a:extLst>
              <a:ext uri="{FF2B5EF4-FFF2-40B4-BE49-F238E27FC236}">
                <a16:creationId xmlns:a16="http://schemas.microsoft.com/office/drawing/2014/main" id="{E0F641C8-7594-4C04-9EA9-DE2C7F4D620B}"/>
              </a:ext>
            </a:extLst>
          </p:cNvPr>
          <p:cNvSpPr/>
          <p:nvPr/>
        </p:nvSpPr>
        <p:spPr>
          <a:xfrm>
            <a:off x="6626970" y="2071547"/>
            <a:ext cx="3691976" cy="296781"/>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App Catalogue</a:t>
            </a:r>
          </a:p>
        </p:txBody>
      </p:sp>
      <p:sp>
        <p:nvSpPr>
          <p:cNvPr id="38" name="Rectangle 37">
            <a:extLst>
              <a:ext uri="{FF2B5EF4-FFF2-40B4-BE49-F238E27FC236}">
                <a16:creationId xmlns:a16="http://schemas.microsoft.com/office/drawing/2014/main" id="{41192516-D59E-481C-8231-61D09EA7851F}"/>
              </a:ext>
            </a:extLst>
          </p:cNvPr>
          <p:cNvSpPr/>
          <p:nvPr/>
        </p:nvSpPr>
        <p:spPr>
          <a:xfrm>
            <a:off x="6626970" y="2441237"/>
            <a:ext cx="3691976" cy="296782"/>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Voice Administration in the TAC</a:t>
            </a:r>
          </a:p>
        </p:txBody>
      </p:sp>
      <p:sp>
        <p:nvSpPr>
          <p:cNvPr id="39" name="Rectangle 38">
            <a:extLst>
              <a:ext uri="{FF2B5EF4-FFF2-40B4-BE49-F238E27FC236}">
                <a16:creationId xmlns:a16="http://schemas.microsoft.com/office/drawing/2014/main" id="{DEC2EFF1-FE70-497D-8F34-6B333E867B96}"/>
              </a:ext>
            </a:extLst>
          </p:cNvPr>
          <p:cNvSpPr/>
          <p:nvPr/>
        </p:nvSpPr>
        <p:spPr>
          <a:xfrm>
            <a:off x="6626970" y="2791326"/>
            <a:ext cx="3691976" cy="298239"/>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Read Receipts | Hide Teams</a:t>
            </a:r>
          </a:p>
        </p:txBody>
      </p:sp>
      <p:sp>
        <p:nvSpPr>
          <p:cNvPr id="40" name="Rectangle 39">
            <a:extLst>
              <a:ext uri="{FF2B5EF4-FFF2-40B4-BE49-F238E27FC236}">
                <a16:creationId xmlns:a16="http://schemas.microsoft.com/office/drawing/2014/main" id="{CE91D7E9-6550-4549-91D9-E76DCB59DD7A}"/>
              </a:ext>
            </a:extLst>
          </p:cNvPr>
          <p:cNvSpPr/>
          <p:nvPr/>
        </p:nvSpPr>
        <p:spPr>
          <a:xfrm>
            <a:off x="6626970" y="3152133"/>
            <a:ext cx="3691976" cy="276867"/>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Presenter and Attendee Controls</a:t>
            </a:r>
          </a:p>
        </p:txBody>
      </p:sp>
      <p:sp>
        <p:nvSpPr>
          <p:cNvPr id="41" name="Rectangle 40">
            <a:extLst>
              <a:ext uri="{FF2B5EF4-FFF2-40B4-BE49-F238E27FC236}">
                <a16:creationId xmlns:a16="http://schemas.microsoft.com/office/drawing/2014/main" id="{230C7195-8DA3-4FDC-AB9B-EFE6537FD510}"/>
              </a:ext>
            </a:extLst>
          </p:cNvPr>
          <p:cNvSpPr/>
          <p:nvPr/>
        </p:nvSpPr>
        <p:spPr>
          <a:xfrm>
            <a:off x="6626970" y="3489267"/>
            <a:ext cx="3691976" cy="289511"/>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Advisor for Teams</a:t>
            </a:r>
          </a:p>
        </p:txBody>
      </p:sp>
      <p:sp>
        <p:nvSpPr>
          <p:cNvPr id="42" name="Rectangle 41">
            <a:extLst>
              <a:ext uri="{FF2B5EF4-FFF2-40B4-BE49-F238E27FC236}">
                <a16:creationId xmlns:a16="http://schemas.microsoft.com/office/drawing/2014/main" id="{FD469850-3283-472C-9E3B-8C439FE1ABC6}"/>
              </a:ext>
            </a:extLst>
          </p:cNvPr>
          <p:cNvSpPr/>
          <p:nvPr/>
        </p:nvSpPr>
        <p:spPr>
          <a:xfrm>
            <a:off x="6626970" y="3851689"/>
            <a:ext cx="3691976" cy="289512"/>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Focus Time</a:t>
            </a:r>
          </a:p>
        </p:txBody>
      </p:sp>
      <p:sp>
        <p:nvSpPr>
          <p:cNvPr id="43" name="Rectangle 42">
            <a:extLst>
              <a:ext uri="{FF2B5EF4-FFF2-40B4-BE49-F238E27FC236}">
                <a16:creationId xmlns:a16="http://schemas.microsoft.com/office/drawing/2014/main" id="{3866829D-D0B1-4FCB-8B7D-BA0A2BCCB776}"/>
              </a:ext>
            </a:extLst>
          </p:cNvPr>
          <p:cNvSpPr/>
          <p:nvPr/>
        </p:nvSpPr>
        <p:spPr>
          <a:xfrm>
            <a:off x="2871971" y="4201466"/>
            <a:ext cx="3691976" cy="27686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Content Cameras</a:t>
            </a:r>
          </a:p>
        </p:txBody>
      </p:sp>
      <p:sp>
        <p:nvSpPr>
          <p:cNvPr id="44" name="Rectangle 43">
            <a:extLst>
              <a:ext uri="{FF2B5EF4-FFF2-40B4-BE49-F238E27FC236}">
                <a16:creationId xmlns:a16="http://schemas.microsoft.com/office/drawing/2014/main" id="{5AEA3AF6-AE67-4068-888B-FBD45D221496}"/>
              </a:ext>
            </a:extLst>
          </p:cNvPr>
          <p:cNvSpPr/>
          <p:nvPr/>
        </p:nvSpPr>
        <p:spPr>
          <a:xfrm>
            <a:off x="2871971" y="4551244"/>
            <a:ext cx="3691976" cy="27686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Priority Notifications</a:t>
            </a:r>
          </a:p>
        </p:txBody>
      </p:sp>
      <p:sp>
        <p:nvSpPr>
          <p:cNvPr id="45" name="Rectangle 44">
            <a:extLst>
              <a:ext uri="{FF2B5EF4-FFF2-40B4-BE49-F238E27FC236}">
                <a16:creationId xmlns:a16="http://schemas.microsoft.com/office/drawing/2014/main" id="{C4493AC9-6C53-45DF-8F0B-ECF3D79BE8C3}"/>
              </a:ext>
            </a:extLst>
          </p:cNvPr>
          <p:cNvSpPr/>
          <p:nvPr/>
        </p:nvSpPr>
        <p:spPr>
          <a:xfrm>
            <a:off x="2871971" y="4892144"/>
            <a:ext cx="3691976" cy="27686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Network Planner</a:t>
            </a:r>
          </a:p>
        </p:txBody>
      </p:sp>
      <p:sp>
        <p:nvSpPr>
          <p:cNvPr id="46" name="Rectangle 45">
            <a:extLst>
              <a:ext uri="{FF2B5EF4-FFF2-40B4-BE49-F238E27FC236}">
                <a16:creationId xmlns:a16="http://schemas.microsoft.com/office/drawing/2014/main" id="{29A1CF64-8C4D-4917-8165-165AD190BBB3}"/>
              </a:ext>
            </a:extLst>
          </p:cNvPr>
          <p:cNvSpPr/>
          <p:nvPr/>
        </p:nvSpPr>
        <p:spPr>
          <a:xfrm>
            <a:off x="2871971" y="5233430"/>
            <a:ext cx="3691976" cy="27686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Information Barriers</a:t>
            </a:r>
          </a:p>
        </p:txBody>
      </p:sp>
      <p:sp>
        <p:nvSpPr>
          <p:cNvPr id="47" name="Rectangle 46">
            <a:extLst>
              <a:ext uri="{FF2B5EF4-FFF2-40B4-BE49-F238E27FC236}">
                <a16:creationId xmlns:a16="http://schemas.microsoft.com/office/drawing/2014/main" id="{EF7C1D3E-40A3-47BD-AF4C-C31CE4279A9D}"/>
              </a:ext>
            </a:extLst>
          </p:cNvPr>
          <p:cNvSpPr/>
          <p:nvPr/>
        </p:nvSpPr>
        <p:spPr>
          <a:xfrm>
            <a:off x="2871971" y="5574716"/>
            <a:ext cx="3691976" cy="27686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Meeting Options and Control Bar</a:t>
            </a:r>
          </a:p>
        </p:txBody>
      </p:sp>
      <p:sp>
        <p:nvSpPr>
          <p:cNvPr id="48" name="Rectangle 47">
            <a:extLst>
              <a:ext uri="{FF2B5EF4-FFF2-40B4-BE49-F238E27FC236}">
                <a16:creationId xmlns:a16="http://schemas.microsoft.com/office/drawing/2014/main" id="{A2FFFADE-17FD-4E28-8D00-CBF622C170FF}"/>
              </a:ext>
            </a:extLst>
          </p:cNvPr>
          <p:cNvSpPr/>
          <p:nvPr/>
        </p:nvSpPr>
        <p:spPr>
          <a:xfrm>
            <a:off x="6626970" y="4201466"/>
            <a:ext cx="3691976" cy="27686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Personal Apps in Mobile Client</a:t>
            </a:r>
          </a:p>
        </p:txBody>
      </p:sp>
      <p:sp>
        <p:nvSpPr>
          <p:cNvPr id="49" name="Rectangle 48">
            <a:extLst>
              <a:ext uri="{FF2B5EF4-FFF2-40B4-BE49-F238E27FC236}">
                <a16:creationId xmlns:a16="http://schemas.microsoft.com/office/drawing/2014/main" id="{8EF06E56-D390-4C79-8A1B-244A01C5A30B}"/>
              </a:ext>
            </a:extLst>
          </p:cNvPr>
          <p:cNvSpPr/>
          <p:nvPr/>
        </p:nvSpPr>
        <p:spPr>
          <a:xfrm>
            <a:off x="6626970" y="4551244"/>
            <a:ext cx="3691976" cy="27686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Channel Moderation</a:t>
            </a:r>
          </a:p>
        </p:txBody>
      </p:sp>
      <p:sp>
        <p:nvSpPr>
          <p:cNvPr id="50" name="Rectangle 49">
            <a:extLst>
              <a:ext uri="{FF2B5EF4-FFF2-40B4-BE49-F238E27FC236}">
                <a16:creationId xmlns:a16="http://schemas.microsoft.com/office/drawing/2014/main" id="{621FB1D6-6E4B-42DD-9E22-08746C532481}"/>
              </a:ext>
            </a:extLst>
          </p:cNvPr>
          <p:cNvSpPr/>
          <p:nvPr/>
        </p:nvSpPr>
        <p:spPr>
          <a:xfrm>
            <a:off x="6626970" y="4892144"/>
            <a:ext cx="3691976" cy="27686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Shifts Time Clock</a:t>
            </a:r>
          </a:p>
        </p:txBody>
      </p:sp>
      <p:sp>
        <p:nvSpPr>
          <p:cNvPr id="51" name="Rectangle 50">
            <a:extLst>
              <a:ext uri="{FF2B5EF4-FFF2-40B4-BE49-F238E27FC236}">
                <a16:creationId xmlns:a16="http://schemas.microsoft.com/office/drawing/2014/main" id="{333D426F-14AC-40B8-9E5B-3E83326EFEB9}"/>
              </a:ext>
            </a:extLst>
          </p:cNvPr>
          <p:cNvSpPr/>
          <p:nvPr/>
        </p:nvSpPr>
        <p:spPr>
          <a:xfrm>
            <a:off x="6626970" y="5233430"/>
            <a:ext cx="3691976" cy="27686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Announcements | Praise</a:t>
            </a:r>
          </a:p>
        </p:txBody>
      </p:sp>
      <p:sp>
        <p:nvSpPr>
          <p:cNvPr id="52" name="Rectangle 51">
            <a:extLst>
              <a:ext uri="{FF2B5EF4-FFF2-40B4-BE49-F238E27FC236}">
                <a16:creationId xmlns:a16="http://schemas.microsoft.com/office/drawing/2014/main" id="{6DBBC16D-3575-4944-B2EF-5F842742319B}"/>
              </a:ext>
            </a:extLst>
          </p:cNvPr>
          <p:cNvSpPr/>
          <p:nvPr/>
        </p:nvSpPr>
        <p:spPr>
          <a:xfrm>
            <a:off x="6626970" y="5578919"/>
            <a:ext cx="3691976" cy="276868"/>
          </a:xfrm>
          <a:prstGeom prst="rect">
            <a:avLst/>
          </a:prstGeom>
          <a:solidFill>
            <a:srgbClr val="4C54B9"/>
          </a:solidFill>
          <a:ln>
            <a:solidFill>
              <a:srgbClr val="4C54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t>Proximity Join | Busy on Busy</a:t>
            </a:r>
          </a:p>
        </p:txBody>
      </p:sp>
      <p:pic>
        <p:nvPicPr>
          <p:cNvPr id="53" name="Picture 2" descr="See the source image">
            <a:extLst>
              <a:ext uri="{FF2B5EF4-FFF2-40B4-BE49-F238E27FC236}">
                <a16:creationId xmlns:a16="http://schemas.microsoft.com/office/drawing/2014/main" id="{64C5C871-A293-4920-AF1C-AE8A559F5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53977" y="6210725"/>
            <a:ext cx="505263" cy="505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586549"/>
      </p:ext>
    </p:extLst>
  </p:cSld>
  <p:clrMapOvr>
    <a:masterClrMapping/>
  </p:clrMapOvr>
  <p:transition>
    <p:fade/>
  </p:transition>
</p:sld>
</file>

<file path=ppt/theme/theme1.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7E07073F65C4149BC289DD2338AE11C" ma:contentTypeVersion="4" ma:contentTypeDescription="Create a new document." ma:contentTypeScope="" ma:versionID="e0177f39ce40d5bf696cadab8e92546d">
  <xsd:schema xmlns:xsd="http://www.w3.org/2001/XMLSchema" xmlns:xs="http://www.w3.org/2001/XMLSchema" xmlns:p="http://schemas.microsoft.com/office/2006/metadata/properties" xmlns:ns2="fc3b5099-01ea-4a0b-a9a7-a76df58ffe0c" xmlns:ns3="3be93385-2525-42af-ae9b-fd49266fc527" targetNamespace="http://schemas.microsoft.com/office/2006/metadata/properties" ma:root="true" ma:fieldsID="e8250f78c994541a3e21dcf6672dd227" ns2:_="" ns3:_="">
    <xsd:import namespace="fc3b5099-01ea-4a0b-a9a7-a76df58ffe0c"/>
    <xsd:import namespace="3be93385-2525-42af-ae9b-fd49266fc52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3b5099-01ea-4a0b-a9a7-a76df58ffe0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e93385-2525-42af-ae9b-fd49266fc52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A28901-3014-4F9E-BCD5-4B04C1DCB8A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5158CC8-0CAC-477E-8E3F-0EBAB7E342A8}">
  <ds:schemaRefs>
    <ds:schemaRef ds:uri="http://schemas.microsoft.com/sharepoint/v3/contenttype/forms"/>
  </ds:schemaRefs>
</ds:datastoreItem>
</file>

<file path=customXml/itemProps3.xml><?xml version="1.0" encoding="utf-8"?>
<ds:datastoreItem xmlns:ds="http://schemas.openxmlformats.org/officeDocument/2006/customXml" ds:itemID="{5CD024DA-BA27-4F71-8985-B492E28C89FC}"/>
</file>

<file path=docProps/app.xml><?xml version="1.0" encoding="utf-8"?>
<Properties xmlns="http://schemas.openxmlformats.org/officeDocument/2006/extended-properties" xmlns:vt="http://schemas.openxmlformats.org/officeDocument/2006/docPropsVTypes">
  <TotalTime>2704</TotalTime>
  <Words>1498</Words>
  <Application>Microsoft Office PowerPoint</Application>
  <PresentationFormat>Widescreen</PresentationFormat>
  <Paragraphs>347</Paragraphs>
  <Slides>29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Consolas</vt:lpstr>
      <vt:lpstr>Segoe UI</vt:lpstr>
      <vt:lpstr>Segoe UI Semibold</vt:lpstr>
      <vt:lpstr>Wingdings</vt:lpstr>
      <vt:lpstr>Black Template</vt:lpstr>
      <vt:lpstr>The Most Productive Teams are Empowered</vt:lpstr>
      <vt:lpstr>What to expect from this session</vt:lpstr>
      <vt:lpstr>Defining Empowerment</vt:lpstr>
      <vt:lpstr>Microsoft’s Mission and Vision Statement</vt:lpstr>
      <vt:lpstr>Teams</vt:lpstr>
      <vt:lpstr>PowerPoint Presentation</vt:lpstr>
      <vt:lpstr>A Year On</vt:lpstr>
      <vt:lpstr>Growth of Teams</vt:lpstr>
      <vt:lpstr>What is fuelling growth?</vt:lpstr>
      <vt:lpstr>Many organisations are not reaching their potential</vt:lpstr>
      <vt:lpstr>Pivoting Narratives</vt:lpstr>
      <vt:lpstr>The Challenge</vt:lpstr>
      <vt:lpstr>Solution 1: Build a Canvas App</vt:lpstr>
      <vt:lpstr>Solution 2: Use an existing Canvas App</vt:lpstr>
      <vt:lpstr>Get ready for Power Apps</vt:lpstr>
      <vt:lpstr>Three Calls to Action: Power Apps</vt:lpstr>
      <vt:lpstr>Solution 3: Build Flow with Teams Actions</vt:lpstr>
      <vt:lpstr>Solution 4: Build Flow with Adaptive Card</vt:lpstr>
      <vt:lpstr>Other examples</vt:lpstr>
      <vt:lpstr>Three Calls to Action: Power Automate</vt:lpstr>
      <vt:lpstr>Solution 5: Install Microsoft 365 Usage Analytics</vt:lpstr>
      <vt:lpstr>Solution 6: Power BI Workspace and Report</vt:lpstr>
      <vt:lpstr>Three Calls to Action: Power BI</vt:lpstr>
      <vt:lpstr>Combine</vt:lpstr>
      <vt:lpstr>Many organisations are not reaching their potential</vt:lpstr>
      <vt:lpstr>Insight</vt:lpstr>
      <vt:lpstr>Call to Action</vt:lpstr>
      <vt:lpstr>Returning to Outcomes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Hoard</dc:creator>
  <cp:lastModifiedBy>Chris Hoard</cp:lastModifiedBy>
  <cp:revision>26</cp:revision>
  <dcterms:created xsi:type="dcterms:W3CDTF">2019-09-23T10:46:40Z</dcterms:created>
  <dcterms:modified xsi:type="dcterms:W3CDTF">2020-06-17T15:17:47Z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0x01010067E07073F65C4149BC289DD2338AE11C</vt:lpwstr>
  </property>
  <property fmtid="{D5CDD505-2E9C-101B-9397-08002B2CF9AE}" pid="3" name="Order">
    <vt:r8>300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ies>
</file>